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Nunito"/>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Nunito-italic.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Nunito-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Nunito-bold.fntdata"/><Relationship Id="rId6" Type="http://schemas.openxmlformats.org/officeDocument/2006/relationships/slide" Target="slides/slide1.xml"/><Relationship Id="rId18" Type="http://schemas.openxmlformats.org/officeDocument/2006/relationships/font" Target="fonts/Nunito-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it"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39" name="Google Shape;13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0" name="Google Shape;140;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it"/>
              <a:t>Per distinguere le forme reattive da quelle primarie il primo test genetico che viene richiesto la ricerca del riarrangiamento FIP1L1::PDGRFa, se il test è negativo viene richiesto il pannello riarrangiamenti rari in cui in ngs vengono testati contemporaneamente molti altri target molecolari, come per esempio riarrangiamenti /geni di fusione che coinvolgono i geni ETV6, JAK2, PDGFRB, flt3 e molti altri.</a:t>
            </a:r>
            <a:endParaRPr/>
          </a:p>
          <a:p>
            <a:pPr indent="0" lvl="0" marL="0" rtl="0" algn="l">
              <a:lnSpc>
                <a:spcPct val="100000"/>
              </a:lnSpc>
              <a:spcBef>
                <a:spcPts val="0"/>
              </a:spcBef>
              <a:spcAft>
                <a:spcPts val="0"/>
              </a:spcAft>
              <a:buSzPts val="1100"/>
              <a:buNone/>
            </a:pPr>
            <a:r>
              <a:rPr lang="it"/>
              <a:t>Nei casi in cui l’ipereosinofilia si accompagna ad un incremento di mastociti può essere richiesto anche il test c-kit (circa il 3% dei casi) o il test jak2 (circa il 4% dei casi).</a:t>
            </a:r>
            <a:endParaRPr/>
          </a:p>
          <a:p>
            <a:pPr indent="0" lvl="0" marL="0" rtl="0" algn="l">
              <a:lnSpc>
                <a:spcPct val="100000"/>
              </a:lnSpc>
              <a:spcBef>
                <a:spcPts val="0"/>
              </a:spcBef>
              <a:spcAft>
                <a:spcPts val="0"/>
              </a:spcAft>
              <a:buSzPts val="1100"/>
              <a:buNone/>
            </a:pPr>
            <a:r>
              <a:rPr lang="it"/>
              <a:t>Inoltre, assieme al pannello riarrangiamenti rari può essere richiesto anche il pannello per neoplasie mieloidi, infatti i geni più frequentemente mutati sono ASXL1(43%), TET2 (36%), EZH2 (29%), SETBP1 (22%), CBL (14%), and NOTCH1 (14%).</a:t>
            </a:r>
            <a:endParaRPr/>
          </a:p>
          <a:p>
            <a:pPr indent="0" lvl="0" marL="0" rtl="0" algn="l">
              <a:lnSpc>
                <a:spcPct val="100000"/>
              </a:lnSpc>
              <a:spcBef>
                <a:spcPts val="0"/>
              </a:spcBef>
              <a:spcAft>
                <a:spcPts val="0"/>
              </a:spcAft>
              <a:buSzPts val="1100"/>
              <a:buNone/>
            </a:pPr>
            <a:r>
              <a:rPr lang="it"/>
              <a:t>L’informazione che deriva da questi test è utile a fini clinici per la stratificazione del rischio, inoltre l’identificazione di un riarrangiamento può fornire un target terapeutico (es utilizzo di TKI come imatinib o jak2 inibitori come ruxolitinib in jak2 riarrangiati).</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it"/>
              <a:t>La mastocitosi è una condizione nella quale si ha un accumulo di mastociti, che sono un particolare tipo di globuli bianchi che si trovano un po’ ovunque nel nostro organismo e sono implicati nella risposta immunitaria a funghi e batteri, nella quale agiscono liberando granuli contenenti istamina. L’istamina agisce causando vasodilatazione e gonfiore (che a livello della pelle può dare prurito), a livello delle vie aeree causa invece rilascio di muco con conseguente restrizione.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it"/>
              <a:t>La mastocitosi si divide in due grandi gruppi, una forma cutanea tipica dei bambini in cui si ha un accumulo di mastociti a livello della pelle e caratterizzata da lesioni cutanee, ed una forma sistemica tipica dell’adulto in cui l’accumulo dei mastociti si ha a livello del midollo osseo ma non solo, anche fegato, intestino oltre alla pelle possono essere interessati. A livello di questi organi i mastociti, una volta attivati, rilasciano grandi quantità di istamina che può causare una reazione allergica (anche shock anafilattico) e possono causare una forte infiammazione a livello tissutale che può compromettere la funzionalità dell’organo.</a:t>
            </a:r>
            <a:br>
              <a:rPr lang="it"/>
            </a:br>
            <a:r>
              <a:rPr lang="it"/>
              <a:t>La mastocitosi sistemica si divide in varie categorie, la forma indolente è una forma benigna in cui c’è un accumulo di mastociti nel midollo osseo, la forma smoldering in cui ad essere colpiti sono più frequentemente gli organi interni, una forma aggressiva in cui si ha la perdita di funzionalità di un determinato organo (come fegato, midollo osseo o tratto gastrointestinale) causata dall’accumulo di mastociti in quella sede, una forma associata ad una neoplasia ematologica quindi una mastocitosi che si sviluppa insieme ad una neoplasia ematologica, la leucemia mastcellulare che è una forma molto rara e un po’ un’evoluzione della mastocitosi sistemica se vogliamo, caratterizzata dalla presenza di infiltrazioni di mastociti in più del 20% degli organi, infine il sarcoma mast cellulare in cui c’è un accumulo anormale di mastociti in tessuti connettivali che causano un tumore solido.</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it"/>
              <a:t>L’ipereosinofilia viene diagnosticata quando la conta dei globuli bianchi eosinofili è aumentata e supera il limite 1.5x10^9 (1500 per ul) per almeno 6 mesi di fila. Può essere definita come moderata o severa in base alla conta degli eosifonili.</a:t>
            </a:r>
            <a:br>
              <a:rPr lang="it"/>
            </a:br>
            <a:r>
              <a:rPr lang="it"/>
              <a:t>Si classifica in forme familiari, primarie, secondarie (se forme reattive) o idiopatiche. Secondo l’OMS l’iperosinofilia viene caratterizzata in base alla presenza di un riarrangiamento genetico a carico dei geni PDGFRa, b, FGFR1 o JAK2 (poi vedremo come ciò avviene).</a:t>
            </a:r>
            <a:endParaRPr/>
          </a:p>
          <a:p>
            <a:pPr indent="0" lvl="0" marL="0" rtl="0" algn="l">
              <a:lnSpc>
                <a:spcPct val="100000"/>
              </a:lnSpc>
              <a:spcBef>
                <a:spcPts val="0"/>
              </a:spcBef>
              <a:spcAft>
                <a:spcPts val="0"/>
              </a:spcAft>
              <a:buSzPts val="1100"/>
              <a:buNone/>
            </a:pPr>
            <a:r>
              <a:rPr lang="it"/>
              <a:t>Se questi test sono tutti negativi ma la conta dei blasti nel sangue midollare è tra il 5 e il 20% viene classificata come leucemia eosinofila cronica non altrimenti specificata. Se invece la conta dei blasti è normale si classifica come ipereosinofilia idiopatica.</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it"/>
              <a:t>Il gene c-kit codifica una proteina, un recettore di membrana implicato nella trasduzione del segnale e, tra le altre cose, è implicato nella crescita e differenziazione cellulare delle cellule emopoietiche. La mutazione D816V del gene c-KIT,  presente in circa l’85% dei pazienti con mastocitosi, porta all’attivazione costitutiva del recettore che si traduce in un incremento del numero di mastociti. Questa mutazione è dovuta alla sostituzione di una base di Adenina con una di Timina in posizione c.2447 e porta all’attivazione costitutiva del recettore, il che significa sollecitare in maniera continua e aberrante la via di trasduzione del segnale e ciò induce la proliferazione della cellula.</a:t>
            </a:r>
            <a:endParaRPr/>
          </a:p>
          <a:p>
            <a:pPr indent="0" lvl="0" marL="0" rtl="0" algn="l">
              <a:lnSpc>
                <a:spcPct val="100000"/>
              </a:lnSpc>
              <a:spcBef>
                <a:spcPts val="0"/>
              </a:spcBef>
              <a:spcAft>
                <a:spcPts val="0"/>
              </a:spcAft>
              <a:buSzPts val="1100"/>
              <a:buNone/>
            </a:pPr>
            <a:r>
              <a:rPr lang="it"/>
              <a:t>Questa mutazione si studia con metodica droplet pcr, metodica nella quale il dna viene diluito ed incapsulato in microsfere, una emulsione olio/acqua, così che all’interno di ogni sfera ci sia soltanto una molecola di dna con tutti i reagenti per la pcr che servono per la detection della mutazione.</a:t>
            </a:r>
            <a:endParaRPr/>
          </a:p>
          <a:p>
            <a:pPr indent="0" lvl="0" marL="0" rtl="0" algn="l">
              <a:lnSpc>
                <a:spcPct val="100000"/>
              </a:lnSpc>
              <a:spcBef>
                <a:spcPts val="0"/>
              </a:spcBef>
              <a:spcAft>
                <a:spcPts val="0"/>
              </a:spcAft>
              <a:buSzPts val="1100"/>
              <a:buNone/>
            </a:pPr>
            <a:r>
              <a:rPr lang="it"/>
              <a:t>Da un punto di vista pratico, dopo l’estrazione del dna si ha una fase di diluizione del dna stesso, la creazione di queste bolle che contengono dna ed i reagenti di pcr ed a seguire una pcr. In seguito alla pcr c’è una fase di lettura del segnale generato. Soltanto questa parte prevede un giorno di lavoro, al quale segue la parte di analisi dei risultati e di preparazione reportistica/refertazione.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it"/>
              <a:t>Per identificare altri geni potenzialmente mutati in pazienti con mastocitosi viene richiesto al laboratorio l’esecuzione del pannello ngs per neoplasie mieloidi. La tecnologia ngs permette di analizzare contemporaneamente più geni e quindi è utile per identificare co-mutazioni che possono rappresentare un ulteriore target terapeutico o fornire indicazioni utili per la stratificazione prognostica del paziente.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it"/>
              <a:t>In questo setting di pazienti il pannello ngs ci è utile per identificare mutazioni atipiche di c-KIT come quelle mostrate nell’immagine centrale, come le altre mutazioni rare che possono occorrere all’aminoacido 816, o altre mutazioni a carico del dominio tirosin-kinasico o del dominio transmembrana come </a:t>
            </a:r>
            <a:r>
              <a:rPr lang="it" sz="1400">
                <a:solidFill>
                  <a:srgbClr val="1B1B1B"/>
                </a:solidFill>
                <a:highlight>
                  <a:srgbClr val="FFFFFF"/>
                </a:highlight>
                <a:latin typeface="Cambria"/>
                <a:ea typeface="Cambria"/>
                <a:cs typeface="Cambria"/>
                <a:sym typeface="Cambria"/>
              </a:rPr>
              <a:t>F522C, o del dominio Juxtamembrana come la p.V560G.</a:t>
            </a:r>
            <a:endParaRPr sz="1400">
              <a:solidFill>
                <a:srgbClr val="1B1B1B"/>
              </a:solidFill>
              <a:highlight>
                <a:srgbClr val="FFFFFF"/>
              </a:highlight>
              <a:latin typeface="Cambria"/>
              <a:ea typeface="Cambria"/>
              <a:cs typeface="Cambria"/>
              <a:sym typeface="Cambria"/>
            </a:endParaRPr>
          </a:p>
          <a:p>
            <a:pPr indent="0" lvl="0" marL="0" rtl="0" algn="l">
              <a:lnSpc>
                <a:spcPct val="100000"/>
              </a:lnSpc>
              <a:spcBef>
                <a:spcPts val="0"/>
              </a:spcBef>
              <a:spcAft>
                <a:spcPts val="0"/>
              </a:spcAft>
              <a:buSzPts val="1100"/>
              <a:buNone/>
            </a:pPr>
            <a:r>
              <a:rPr lang="it" sz="1400">
                <a:solidFill>
                  <a:srgbClr val="1B1B1B"/>
                </a:solidFill>
                <a:highlight>
                  <a:srgbClr val="FFFFFF"/>
                </a:highlight>
                <a:latin typeface="Cambria"/>
                <a:ea typeface="Cambria"/>
                <a:cs typeface="Cambria"/>
                <a:sym typeface="Cambria"/>
              </a:rPr>
              <a:t>Oltre alle mutazioni atipiche del gene c-kit, il pannello ngs ci permette di identificare mutazioni su altri geni, come jak2, tet2, asxl1, srsf2, cbl, kras, nras, dnmt3a  o sf3b1. La presenza di queste co-mutazioni è più frequente nella mastocitosi sistemica o nella mastocitosi associata a neoplasie mieloidi, informazione utile ai fini prognostici e di scelta della terapia.</a:t>
            </a:r>
            <a:br>
              <a:rPr lang="it" sz="1400">
                <a:solidFill>
                  <a:srgbClr val="1B1B1B"/>
                </a:solidFill>
                <a:highlight>
                  <a:srgbClr val="FFFFFF"/>
                </a:highlight>
                <a:latin typeface="Cambria"/>
                <a:ea typeface="Cambria"/>
                <a:cs typeface="Cambria"/>
                <a:sym typeface="Cambria"/>
              </a:rPr>
            </a:br>
            <a:r>
              <a:rPr lang="it" sz="1400">
                <a:solidFill>
                  <a:srgbClr val="1B1B1B"/>
                </a:solidFill>
                <a:highlight>
                  <a:srgbClr val="FFFFFF"/>
                </a:highlight>
                <a:latin typeface="Cambria"/>
                <a:ea typeface="Cambria"/>
                <a:cs typeface="Cambria"/>
                <a:sym typeface="Cambria"/>
              </a:rPr>
              <a:t>L’esecuzione di un pannello ngs permette anche la diagnosi differenziale per distinguere tra mastocitosi indolente o forme di mastocitosi associate a neoplasie mieloidi o forme aggressive.</a:t>
            </a:r>
            <a:endParaRPr sz="1400">
              <a:solidFill>
                <a:srgbClr val="1B1B1B"/>
              </a:solidFill>
              <a:highlight>
                <a:srgbClr val="FFFFFF"/>
              </a:highlight>
              <a:latin typeface="Cambria"/>
              <a:ea typeface="Cambria"/>
              <a:cs typeface="Cambria"/>
              <a:sym typeface="Cambri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2"/>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92" name="Shape 92"/>
        <p:cNvGrpSpPr/>
        <p:nvPr/>
      </p:nvGrpSpPr>
      <p:grpSpPr>
        <a:xfrm>
          <a:off x="0" y="0"/>
          <a:ext cx="0" cy="0"/>
          <a:chOff x="0" y="0"/>
          <a:chExt cx="0" cy="0"/>
        </a:xfrm>
      </p:grpSpPr>
      <p:sp>
        <p:nvSpPr>
          <p:cNvPr id="93" name="Google Shape;93;p11"/>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1"/>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5" name="Google Shape;95;p11"/>
          <p:cNvGrpSpPr/>
          <p:nvPr/>
        </p:nvGrpSpPr>
        <p:grpSpPr>
          <a:xfrm>
            <a:off x="255991" y="-118"/>
            <a:ext cx="2251347" cy="1043408"/>
            <a:chOff x="3961956" y="4383950"/>
            <a:chExt cx="1160548" cy="548700"/>
          </a:xfrm>
        </p:grpSpPr>
        <p:sp>
          <p:nvSpPr>
            <p:cNvPr id="96" name="Google Shape;96;p11"/>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1"/>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1"/>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9" name="Google Shape;99;p11"/>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0" name="Google Shape;100;p11"/>
          <p:cNvGrpSpPr/>
          <p:nvPr/>
        </p:nvGrpSpPr>
        <p:grpSpPr>
          <a:xfrm>
            <a:off x="34934" y="4522125"/>
            <a:ext cx="1593305" cy="617072"/>
            <a:chOff x="6917201" y="0"/>
            <a:chExt cx="2227776" cy="863400"/>
          </a:xfrm>
        </p:grpSpPr>
        <p:sp>
          <p:nvSpPr>
            <p:cNvPr id="101" name="Google Shape;101;p11"/>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1"/>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1"/>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4" name="Google Shape;104;p11"/>
          <p:cNvGrpSpPr/>
          <p:nvPr/>
        </p:nvGrpSpPr>
        <p:grpSpPr>
          <a:xfrm>
            <a:off x="5886353" y="1243"/>
            <a:ext cx="3257454" cy="1261514"/>
            <a:chOff x="6917201" y="0"/>
            <a:chExt cx="2227776" cy="863400"/>
          </a:xfrm>
        </p:grpSpPr>
        <p:sp>
          <p:nvSpPr>
            <p:cNvPr id="105" name="Google Shape;105;p11"/>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1"/>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11"/>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8" name="Google Shape;108;p11"/>
          <p:cNvSpPr txBox="1"/>
          <p:nvPr>
            <p:ph type="title"/>
          </p:nvPr>
        </p:nvSpPr>
        <p:spPr>
          <a:xfrm>
            <a:off x="1393929" y="1301146"/>
            <a:ext cx="6366900" cy="25392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109" name="Google Shape;109;p1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110" name="Shape 110"/>
        <p:cNvGrpSpPr/>
        <p:nvPr/>
      </p:nvGrpSpPr>
      <p:grpSpPr>
        <a:xfrm>
          <a:off x="0" y="0"/>
          <a:ext cx="0" cy="0"/>
          <a:chOff x="0" y="0"/>
          <a:chExt cx="0" cy="0"/>
        </a:xfrm>
      </p:grpSpPr>
      <p:sp>
        <p:nvSpPr>
          <p:cNvPr id="111" name="Google Shape;111;p12"/>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12"/>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12"/>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12"/>
          <p:cNvSpPr txBox="1"/>
          <p:nvPr>
            <p:ph type="title"/>
          </p:nvPr>
        </p:nvSpPr>
        <p:spPr>
          <a:xfrm>
            <a:off x="819150" y="845600"/>
            <a:ext cx="6424200" cy="705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15" name="Google Shape;115;p12"/>
          <p:cNvSpPr txBox="1"/>
          <p:nvPr>
            <p:ph idx="1" type="subTitle"/>
          </p:nvPr>
        </p:nvSpPr>
        <p:spPr>
          <a:xfrm>
            <a:off x="819150" y="1550700"/>
            <a:ext cx="5859900" cy="39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Clr>
                <a:schemeClr val="lt1"/>
              </a:buClr>
              <a:buSzPts val="1600"/>
              <a:buNone/>
              <a:defRPr sz="1600">
                <a:solidFill>
                  <a:schemeClr val="lt1"/>
                </a:solidFill>
              </a:defRPr>
            </a:lvl2pPr>
            <a:lvl3pPr lvl="2" algn="l">
              <a:lnSpc>
                <a:spcPct val="100000"/>
              </a:lnSpc>
              <a:spcBef>
                <a:spcPts val="0"/>
              </a:spcBef>
              <a:spcAft>
                <a:spcPts val="0"/>
              </a:spcAft>
              <a:buClr>
                <a:schemeClr val="lt1"/>
              </a:buClr>
              <a:buSzPts val="1600"/>
              <a:buNone/>
              <a:defRPr sz="1600">
                <a:solidFill>
                  <a:schemeClr val="lt1"/>
                </a:solidFill>
              </a:defRPr>
            </a:lvl3pPr>
            <a:lvl4pPr lvl="3" algn="l">
              <a:lnSpc>
                <a:spcPct val="100000"/>
              </a:lnSpc>
              <a:spcBef>
                <a:spcPts val="0"/>
              </a:spcBef>
              <a:spcAft>
                <a:spcPts val="0"/>
              </a:spcAft>
              <a:buClr>
                <a:schemeClr val="lt1"/>
              </a:buClr>
              <a:buSzPts val="1600"/>
              <a:buNone/>
              <a:defRPr sz="1600">
                <a:solidFill>
                  <a:schemeClr val="lt1"/>
                </a:solidFill>
              </a:defRPr>
            </a:lvl4pPr>
            <a:lvl5pPr lvl="4" algn="l">
              <a:lnSpc>
                <a:spcPct val="100000"/>
              </a:lnSpc>
              <a:spcBef>
                <a:spcPts val="0"/>
              </a:spcBef>
              <a:spcAft>
                <a:spcPts val="0"/>
              </a:spcAft>
              <a:buClr>
                <a:schemeClr val="lt1"/>
              </a:buClr>
              <a:buSzPts val="1600"/>
              <a:buNone/>
              <a:defRPr sz="1600">
                <a:solidFill>
                  <a:schemeClr val="lt1"/>
                </a:solidFill>
              </a:defRPr>
            </a:lvl5pPr>
            <a:lvl6pPr lvl="5" algn="l">
              <a:lnSpc>
                <a:spcPct val="100000"/>
              </a:lnSpc>
              <a:spcBef>
                <a:spcPts val="0"/>
              </a:spcBef>
              <a:spcAft>
                <a:spcPts val="0"/>
              </a:spcAft>
              <a:buClr>
                <a:schemeClr val="lt1"/>
              </a:buClr>
              <a:buSzPts val="1600"/>
              <a:buNone/>
              <a:defRPr sz="1600">
                <a:solidFill>
                  <a:schemeClr val="lt1"/>
                </a:solidFill>
              </a:defRPr>
            </a:lvl6pPr>
            <a:lvl7pPr lvl="6" algn="l">
              <a:lnSpc>
                <a:spcPct val="100000"/>
              </a:lnSpc>
              <a:spcBef>
                <a:spcPts val="0"/>
              </a:spcBef>
              <a:spcAft>
                <a:spcPts val="0"/>
              </a:spcAft>
              <a:buClr>
                <a:schemeClr val="lt1"/>
              </a:buClr>
              <a:buSzPts val="1600"/>
              <a:buNone/>
              <a:defRPr sz="1600">
                <a:solidFill>
                  <a:schemeClr val="lt1"/>
                </a:solidFill>
              </a:defRPr>
            </a:lvl7pPr>
            <a:lvl8pPr lvl="7" algn="l">
              <a:lnSpc>
                <a:spcPct val="100000"/>
              </a:lnSpc>
              <a:spcBef>
                <a:spcPts val="0"/>
              </a:spcBef>
              <a:spcAft>
                <a:spcPts val="0"/>
              </a:spcAft>
              <a:buClr>
                <a:schemeClr val="lt1"/>
              </a:buClr>
              <a:buSzPts val="1600"/>
              <a:buNone/>
              <a:defRPr sz="1600">
                <a:solidFill>
                  <a:schemeClr val="lt1"/>
                </a:solidFill>
              </a:defRPr>
            </a:lvl8pPr>
            <a:lvl9pPr lvl="8" algn="l">
              <a:lnSpc>
                <a:spcPct val="100000"/>
              </a:lnSpc>
              <a:spcBef>
                <a:spcPts val="0"/>
              </a:spcBef>
              <a:spcAft>
                <a:spcPts val="0"/>
              </a:spcAft>
              <a:buClr>
                <a:schemeClr val="lt1"/>
              </a:buClr>
              <a:buSzPts val="1600"/>
              <a:buNone/>
              <a:defRPr sz="1600">
                <a:solidFill>
                  <a:schemeClr val="lt1"/>
                </a:solidFill>
              </a:defRPr>
            </a:lvl9pPr>
          </a:lstStyle>
          <a:p/>
        </p:txBody>
      </p:sp>
      <p:sp>
        <p:nvSpPr>
          <p:cNvPr id="116" name="Google Shape;116;p12"/>
          <p:cNvSpPr txBox="1"/>
          <p:nvPr>
            <p:ph idx="2" type="body"/>
          </p:nvPr>
        </p:nvSpPr>
        <p:spPr>
          <a:xfrm>
            <a:off x="819150" y="2467050"/>
            <a:ext cx="5859900" cy="2095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117" name="Google Shape;117;p12"/>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18" name="Shape 118"/>
        <p:cNvGrpSpPr/>
        <p:nvPr/>
      </p:nvGrpSpPr>
      <p:grpSpPr>
        <a:xfrm>
          <a:off x="0" y="0"/>
          <a:ext cx="0" cy="0"/>
          <a:chOff x="0" y="0"/>
          <a:chExt cx="0" cy="0"/>
        </a:xfrm>
      </p:grpSpPr>
      <p:sp>
        <p:nvSpPr>
          <p:cNvPr id="119" name="Google Shape;119;p13"/>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13"/>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13"/>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13"/>
          <p:cNvSpPr txBox="1"/>
          <p:nvPr>
            <p:ph idx="1" type="body"/>
          </p:nvPr>
        </p:nvSpPr>
        <p:spPr>
          <a:xfrm>
            <a:off x="328025" y="4163500"/>
            <a:ext cx="7415100" cy="605100"/>
          </a:xfrm>
          <a:prstGeom prst="rect">
            <a:avLst/>
          </a:prstGeom>
          <a:noFill/>
          <a:ln>
            <a:noFill/>
          </a:ln>
        </p:spPr>
        <p:txBody>
          <a:bodyPr anchorCtr="0" anchor="b" bIns="91425" lIns="91425" spcFirstLastPara="1" rIns="91425" wrap="square" tIns="91425">
            <a:normAutofit/>
          </a:bodyPr>
          <a:lstStyle>
            <a:lvl1pPr indent="-228600" lvl="0" marL="457200" algn="l">
              <a:lnSpc>
                <a:spcPct val="100000"/>
              </a:lnSpc>
              <a:spcBef>
                <a:spcPts val="0"/>
              </a:spcBef>
              <a:spcAft>
                <a:spcPts val="0"/>
              </a:spcAft>
              <a:buSzPts val="1300"/>
              <a:buNone/>
              <a:defRPr/>
            </a:lvl1pPr>
          </a:lstStyle>
          <a:p/>
        </p:txBody>
      </p:sp>
      <p:sp>
        <p:nvSpPr>
          <p:cNvPr id="123" name="Google Shape;123;p13"/>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24" name="Shape 124"/>
        <p:cNvGrpSpPr/>
        <p:nvPr/>
      </p:nvGrpSpPr>
      <p:grpSpPr>
        <a:xfrm>
          <a:off x="0" y="0"/>
          <a:ext cx="0" cy="0"/>
          <a:chOff x="0" y="0"/>
          <a:chExt cx="0" cy="0"/>
        </a:xfrm>
      </p:grpSpPr>
      <p:sp>
        <p:nvSpPr>
          <p:cNvPr id="125" name="Google Shape;125;p14"/>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6" name="Google Shape;126;p14"/>
          <p:cNvGrpSpPr/>
          <p:nvPr/>
        </p:nvGrpSpPr>
        <p:grpSpPr>
          <a:xfrm>
            <a:off x="5959222" y="4119576"/>
            <a:ext cx="2520951" cy="1024165"/>
            <a:chOff x="6917201" y="0"/>
            <a:chExt cx="2227776" cy="863400"/>
          </a:xfrm>
        </p:grpSpPr>
        <p:sp>
          <p:nvSpPr>
            <p:cNvPr id="127" name="Google Shape;127;p14"/>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14"/>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14"/>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0" name="Google Shape;130;p14"/>
          <p:cNvGrpSpPr/>
          <p:nvPr/>
        </p:nvGrpSpPr>
        <p:grpSpPr>
          <a:xfrm>
            <a:off x="199149" y="2"/>
            <a:ext cx="2795413" cy="1083308"/>
            <a:chOff x="6917201" y="0"/>
            <a:chExt cx="2227776" cy="863400"/>
          </a:xfrm>
        </p:grpSpPr>
        <p:sp>
          <p:nvSpPr>
            <p:cNvPr id="131" name="Google Shape;131;p14"/>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14"/>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14"/>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4" name="Google Shape;134;p14"/>
          <p:cNvSpPr txBox="1"/>
          <p:nvPr>
            <p:ph hasCustomPrompt="1" type="title"/>
          </p:nvPr>
        </p:nvSpPr>
        <p:spPr>
          <a:xfrm>
            <a:off x="1385850" y="1383850"/>
            <a:ext cx="6372300" cy="13797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2"/>
              </a:buClr>
              <a:buSzPts val="8600"/>
              <a:buNone/>
              <a:defRPr sz="8600">
                <a:solidFill>
                  <a:schemeClr val="dk2"/>
                </a:solidFill>
              </a:defRPr>
            </a:lvl1pPr>
            <a:lvl2pPr lvl="1" algn="ctr">
              <a:lnSpc>
                <a:spcPct val="100000"/>
              </a:lnSpc>
              <a:spcBef>
                <a:spcPts val="0"/>
              </a:spcBef>
              <a:spcAft>
                <a:spcPts val="0"/>
              </a:spcAft>
              <a:buClr>
                <a:schemeClr val="dk2"/>
              </a:buClr>
              <a:buSzPts val="8600"/>
              <a:buNone/>
              <a:defRPr sz="8600">
                <a:solidFill>
                  <a:schemeClr val="dk2"/>
                </a:solidFill>
              </a:defRPr>
            </a:lvl2pPr>
            <a:lvl3pPr lvl="2" algn="ctr">
              <a:lnSpc>
                <a:spcPct val="100000"/>
              </a:lnSpc>
              <a:spcBef>
                <a:spcPts val="0"/>
              </a:spcBef>
              <a:spcAft>
                <a:spcPts val="0"/>
              </a:spcAft>
              <a:buClr>
                <a:schemeClr val="dk2"/>
              </a:buClr>
              <a:buSzPts val="8600"/>
              <a:buNone/>
              <a:defRPr sz="8600">
                <a:solidFill>
                  <a:schemeClr val="dk2"/>
                </a:solidFill>
              </a:defRPr>
            </a:lvl3pPr>
            <a:lvl4pPr lvl="3" algn="ctr">
              <a:lnSpc>
                <a:spcPct val="100000"/>
              </a:lnSpc>
              <a:spcBef>
                <a:spcPts val="0"/>
              </a:spcBef>
              <a:spcAft>
                <a:spcPts val="0"/>
              </a:spcAft>
              <a:buClr>
                <a:schemeClr val="dk2"/>
              </a:buClr>
              <a:buSzPts val="8600"/>
              <a:buNone/>
              <a:defRPr sz="8600">
                <a:solidFill>
                  <a:schemeClr val="dk2"/>
                </a:solidFill>
              </a:defRPr>
            </a:lvl4pPr>
            <a:lvl5pPr lvl="4" algn="ctr">
              <a:lnSpc>
                <a:spcPct val="100000"/>
              </a:lnSpc>
              <a:spcBef>
                <a:spcPts val="0"/>
              </a:spcBef>
              <a:spcAft>
                <a:spcPts val="0"/>
              </a:spcAft>
              <a:buClr>
                <a:schemeClr val="dk2"/>
              </a:buClr>
              <a:buSzPts val="8600"/>
              <a:buNone/>
              <a:defRPr sz="8600">
                <a:solidFill>
                  <a:schemeClr val="dk2"/>
                </a:solidFill>
              </a:defRPr>
            </a:lvl5pPr>
            <a:lvl6pPr lvl="5" algn="ctr">
              <a:lnSpc>
                <a:spcPct val="100000"/>
              </a:lnSpc>
              <a:spcBef>
                <a:spcPts val="0"/>
              </a:spcBef>
              <a:spcAft>
                <a:spcPts val="0"/>
              </a:spcAft>
              <a:buClr>
                <a:schemeClr val="dk2"/>
              </a:buClr>
              <a:buSzPts val="8600"/>
              <a:buNone/>
              <a:defRPr sz="8600">
                <a:solidFill>
                  <a:schemeClr val="dk2"/>
                </a:solidFill>
              </a:defRPr>
            </a:lvl6pPr>
            <a:lvl7pPr lvl="6" algn="ctr">
              <a:lnSpc>
                <a:spcPct val="100000"/>
              </a:lnSpc>
              <a:spcBef>
                <a:spcPts val="0"/>
              </a:spcBef>
              <a:spcAft>
                <a:spcPts val="0"/>
              </a:spcAft>
              <a:buClr>
                <a:schemeClr val="dk2"/>
              </a:buClr>
              <a:buSzPts val="8600"/>
              <a:buNone/>
              <a:defRPr sz="8600">
                <a:solidFill>
                  <a:schemeClr val="dk2"/>
                </a:solidFill>
              </a:defRPr>
            </a:lvl7pPr>
            <a:lvl8pPr lvl="7" algn="ctr">
              <a:lnSpc>
                <a:spcPct val="100000"/>
              </a:lnSpc>
              <a:spcBef>
                <a:spcPts val="0"/>
              </a:spcBef>
              <a:spcAft>
                <a:spcPts val="0"/>
              </a:spcAft>
              <a:buClr>
                <a:schemeClr val="dk2"/>
              </a:buClr>
              <a:buSzPts val="8600"/>
              <a:buNone/>
              <a:defRPr sz="8600">
                <a:solidFill>
                  <a:schemeClr val="dk2"/>
                </a:solidFill>
              </a:defRPr>
            </a:lvl8pPr>
            <a:lvl9pPr lvl="8" algn="ctr">
              <a:lnSpc>
                <a:spcPct val="100000"/>
              </a:lnSpc>
              <a:spcBef>
                <a:spcPts val="0"/>
              </a:spcBef>
              <a:spcAft>
                <a:spcPts val="0"/>
              </a:spcAft>
              <a:buClr>
                <a:schemeClr val="dk2"/>
              </a:buClr>
              <a:buSzPts val="8600"/>
              <a:buNone/>
              <a:defRPr sz="8600">
                <a:solidFill>
                  <a:schemeClr val="dk2"/>
                </a:solidFill>
              </a:defRPr>
            </a:lvl9pPr>
          </a:lstStyle>
          <a:p>
            <a:r>
              <a:t>xx%</a:t>
            </a:r>
          </a:p>
        </p:txBody>
      </p:sp>
      <p:sp>
        <p:nvSpPr>
          <p:cNvPr id="135" name="Google Shape;135;p14"/>
          <p:cNvSpPr txBox="1"/>
          <p:nvPr>
            <p:ph idx="1" type="body"/>
          </p:nvPr>
        </p:nvSpPr>
        <p:spPr>
          <a:xfrm>
            <a:off x="1385850" y="2863850"/>
            <a:ext cx="6372300" cy="641100"/>
          </a:xfrm>
          <a:prstGeom prst="rect">
            <a:avLst/>
          </a:prstGeom>
          <a:noFill/>
          <a:ln>
            <a:noFill/>
          </a:ln>
        </p:spPr>
        <p:txBody>
          <a:bodyPr anchorCtr="0" anchor="t" bIns="91425" lIns="91425" spcFirstLastPara="1" rIns="91425" wrap="square" tIns="91425">
            <a:normAutofit/>
          </a:bodyPr>
          <a:lstStyle>
            <a:lvl1pPr indent="-311150" lvl="0" marL="457200" algn="ctr">
              <a:lnSpc>
                <a:spcPct val="115000"/>
              </a:lnSpc>
              <a:spcBef>
                <a:spcPts val="0"/>
              </a:spcBef>
              <a:spcAft>
                <a:spcPts val="0"/>
              </a:spcAft>
              <a:buSzPts val="1300"/>
              <a:buChar char="●"/>
              <a:defRPr/>
            </a:lvl1pPr>
            <a:lvl2pPr indent="-298450" lvl="1" marL="914400" algn="ctr">
              <a:lnSpc>
                <a:spcPct val="115000"/>
              </a:lnSpc>
              <a:spcBef>
                <a:spcPts val="0"/>
              </a:spcBef>
              <a:spcAft>
                <a:spcPts val="0"/>
              </a:spcAft>
              <a:buSzPts val="1100"/>
              <a:buChar char="○"/>
              <a:defRPr/>
            </a:lvl2pPr>
            <a:lvl3pPr indent="-298450" lvl="2" marL="1371600" algn="ctr">
              <a:lnSpc>
                <a:spcPct val="115000"/>
              </a:lnSpc>
              <a:spcBef>
                <a:spcPts val="0"/>
              </a:spcBef>
              <a:spcAft>
                <a:spcPts val="0"/>
              </a:spcAft>
              <a:buSzPts val="1100"/>
              <a:buChar char="■"/>
              <a:defRPr/>
            </a:lvl3pPr>
            <a:lvl4pPr indent="-298450" lvl="3" marL="1828800" algn="ctr">
              <a:lnSpc>
                <a:spcPct val="115000"/>
              </a:lnSpc>
              <a:spcBef>
                <a:spcPts val="0"/>
              </a:spcBef>
              <a:spcAft>
                <a:spcPts val="0"/>
              </a:spcAft>
              <a:buSzPts val="1100"/>
              <a:buChar char="●"/>
              <a:defRPr/>
            </a:lvl4pPr>
            <a:lvl5pPr indent="-298450" lvl="4" marL="2286000" algn="ctr">
              <a:lnSpc>
                <a:spcPct val="115000"/>
              </a:lnSpc>
              <a:spcBef>
                <a:spcPts val="0"/>
              </a:spcBef>
              <a:spcAft>
                <a:spcPts val="0"/>
              </a:spcAft>
              <a:buSzPts val="1100"/>
              <a:buChar char="○"/>
              <a:defRPr/>
            </a:lvl5pPr>
            <a:lvl6pPr indent="-298450" lvl="5" marL="2743200" algn="ctr">
              <a:lnSpc>
                <a:spcPct val="115000"/>
              </a:lnSpc>
              <a:spcBef>
                <a:spcPts val="0"/>
              </a:spcBef>
              <a:spcAft>
                <a:spcPts val="0"/>
              </a:spcAft>
              <a:buSzPts val="1100"/>
              <a:buChar char="■"/>
              <a:defRPr/>
            </a:lvl6pPr>
            <a:lvl7pPr indent="-298450" lvl="6" marL="3200400" algn="ctr">
              <a:lnSpc>
                <a:spcPct val="115000"/>
              </a:lnSpc>
              <a:spcBef>
                <a:spcPts val="0"/>
              </a:spcBef>
              <a:spcAft>
                <a:spcPts val="0"/>
              </a:spcAft>
              <a:buSzPts val="1100"/>
              <a:buChar char="●"/>
              <a:defRPr/>
            </a:lvl7pPr>
            <a:lvl8pPr indent="-298450" lvl="7" marL="3657600" algn="ctr">
              <a:lnSpc>
                <a:spcPct val="115000"/>
              </a:lnSpc>
              <a:spcBef>
                <a:spcPts val="0"/>
              </a:spcBef>
              <a:spcAft>
                <a:spcPts val="0"/>
              </a:spcAft>
              <a:buSzPts val="1100"/>
              <a:buChar char="○"/>
              <a:defRPr/>
            </a:lvl8pPr>
            <a:lvl9pPr indent="-298450" lvl="8" marL="4114800" algn="ctr">
              <a:lnSpc>
                <a:spcPct val="115000"/>
              </a:lnSpc>
              <a:spcBef>
                <a:spcPts val="0"/>
              </a:spcBef>
              <a:spcAft>
                <a:spcPts val="0"/>
              </a:spcAft>
              <a:buSzPts val="1100"/>
              <a:buChar char="■"/>
              <a:defRPr/>
            </a:lvl9pPr>
          </a:lstStyle>
          <a:p/>
        </p:txBody>
      </p:sp>
      <p:sp>
        <p:nvSpPr>
          <p:cNvPr id="136" name="Google Shape;136;p14"/>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11" name="Shape 11"/>
        <p:cNvGrpSpPr/>
        <p:nvPr/>
      </p:nvGrpSpPr>
      <p:grpSpPr>
        <a:xfrm>
          <a:off x="0" y="0"/>
          <a:ext cx="0" cy="0"/>
          <a:chOff x="0" y="0"/>
          <a:chExt cx="0" cy="0"/>
        </a:xfrm>
      </p:grpSpPr>
      <p:sp>
        <p:nvSpPr>
          <p:cNvPr id="12" name="Google Shape;12;p3"/>
          <p:cNvSpPr txBox="1"/>
          <p:nvPr>
            <p:ph type="title"/>
          </p:nvPr>
        </p:nvSpPr>
        <p:spPr>
          <a:xfrm>
            <a:off x="1792288" y="3600450"/>
            <a:ext cx="5486400" cy="425054"/>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800"/>
              <a:buNone/>
              <a:defRPr b="1" sz="1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 name="Google Shape;13;p3"/>
          <p:cNvSpPr/>
          <p:nvPr>
            <p:ph idx="2" type="pic"/>
          </p:nvPr>
        </p:nvSpPr>
        <p:spPr>
          <a:xfrm>
            <a:off x="1792288" y="459581"/>
            <a:ext cx="5486400" cy="3086100"/>
          </a:xfrm>
          <a:prstGeom prst="rect">
            <a:avLst/>
          </a:prstGeom>
          <a:noFill/>
          <a:ln>
            <a:noFill/>
          </a:ln>
        </p:spPr>
      </p:sp>
      <p:sp>
        <p:nvSpPr>
          <p:cNvPr id="14" name="Google Shape;14;p3"/>
          <p:cNvSpPr txBox="1"/>
          <p:nvPr>
            <p:ph idx="1" type="body"/>
          </p:nvPr>
        </p:nvSpPr>
        <p:spPr>
          <a:xfrm>
            <a:off x="1792288" y="4025503"/>
            <a:ext cx="5486400" cy="603647"/>
          </a:xfrm>
          <a:prstGeom prst="rect">
            <a:avLst/>
          </a:prstGeom>
          <a:noFill/>
          <a:ln>
            <a:noFill/>
          </a:ln>
        </p:spPr>
        <p:txBody>
          <a:bodyPr anchorCtr="0" anchor="t" bIns="91425" lIns="91425" spcFirstLastPara="1" rIns="91425" wrap="square" tIns="91425">
            <a:normAutofit/>
          </a:bodyPr>
          <a:lstStyle>
            <a:lvl1pPr indent="-228600" lvl="0" marL="457200" algn="l">
              <a:lnSpc>
                <a:spcPct val="115000"/>
              </a:lnSpc>
              <a:spcBef>
                <a:spcPts val="0"/>
              </a:spcBef>
              <a:spcAft>
                <a:spcPts val="0"/>
              </a:spcAft>
              <a:buSzPts val="1300"/>
              <a:buNone/>
              <a:defRPr sz="1050"/>
            </a:lvl1pPr>
            <a:lvl2pPr indent="-228600" lvl="1" marL="914400" algn="l">
              <a:lnSpc>
                <a:spcPct val="115000"/>
              </a:lnSpc>
              <a:spcBef>
                <a:spcPts val="0"/>
              </a:spcBef>
              <a:spcAft>
                <a:spcPts val="0"/>
              </a:spcAft>
              <a:buSzPts val="1100"/>
              <a:buNone/>
              <a:defRPr sz="900"/>
            </a:lvl2pPr>
            <a:lvl3pPr indent="-228600" lvl="2" marL="1371600" algn="l">
              <a:lnSpc>
                <a:spcPct val="115000"/>
              </a:lnSpc>
              <a:spcBef>
                <a:spcPts val="0"/>
              </a:spcBef>
              <a:spcAft>
                <a:spcPts val="0"/>
              </a:spcAft>
              <a:buSzPts val="1100"/>
              <a:buNone/>
              <a:defRPr sz="750"/>
            </a:lvl3pPr>
            <a:lvl4pPr indent="-228600" lvl="3" marL="1828800" algn="l">
              <a:lnSpc>
                <a:spcPct val="115000"/>
              </a:lnSpc>
              <a:spcBef>
                <a:spcPts val="0"/>
              </a:spcBef>
              <a:spcAft>
                <a:spcPts val="0"/>
              </a:spcAft>
              <a:buSzPts val="1100"/>
              <a:buNone/>
              <a:defRPr sz="675"/>
            </a:lvl4pPr>
            <a:lvl5pPr indent="-228600" lvl="4" marL="2286000" algn="l">
              <a:lnSpc>
                <a:spcPct val="115000"/>
              </a:lnSpc>
              <a:spcBef>
                <a:spcPts val="0"/>
              </a:spcBef>
              <a:spcAft>
                <a:spcPts val="0"/>
              </a:spcAft>
              <a:buSzPts val="1100"/>
              <a:buNone/>
              <a:defRPr sz="675"/>
            </a:lvl5pPr>
            <a:lvl6pPr indent="-228600" lvl="5" marL="2743200" algn="l">
              <a:lnSpc>
                <a:spcPct val="115000"/>
              </a:lnSpc>
              <a:spcBef>
                <a:spcPts val="0"/>
              </a:spcBef>
              <a:spcAft>
                <a:spcPts val="0"/>
              </a:spcAft>
              <a:buSzPts val="1100"/>
              <a:buNone/>
              <a:defRPr sz="675"/>
            </a:lvl6pPr>
            <a:lvl7pPr indent="-228600" lvl="6" marL="3200400" algn="l">
              <a:lnSpc>
                <a:spcPct val="115000"/>
              </a:lnSpc>
              <a:spcBef>
                <a:spcPts val="0"/>
              </a:spcBef>
              <a:spcAft>
                <a:spcPts val="0"/>
              </a:spcAft>
              <a:buSzPts val="1100"/>
              <a:buNone/>
              <a:defRPr sz="675"/>
            </a:lvl7pPr>
            <a:lvl8pPr indent="-228600" lvl="7" marL="3657600" algn="l">
              <a:lnSpc>
                <a:spcPct val="115000"/>
              </a:lnSpc>
              <a:spcBef>
                <a:spcPts val="0"/>
              </a:spcBef>
              <a:spcAft>
                <a:spcPts val="0"/>
              </a:spcAft>
              <a:buSzPts val="1100"/>
              <a:buNone/>
              <a:defRPr sz="675"/>
            </a:lvl8pPr>
            <a:lvl9pPr indent="-228600" lvl="8" marL="4114800" algn="l">
              <a:lnSpc>
                <a:spcPct val="115000"/>
              </a:lnSpc>
              <a:spcBef>
                <a:spcPts val="0"/>
              </a:spcBef>
              <a:spcAft>
                <a:spcPts val="0"/>
              </a:spcAft>
              <a:buSzPts val="1100"/>
              <a:buNone/>
              <a:defRPr sz="675"/>
            </a:lvl9pPr>
          </a:lstStyle>
          <a:p/>
        </p:txBody>
      </p:sp>
      <p:sp>
        <p:nvSpPr>
          <p:cNvPr id="15" name="Google Shape;15;p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6" name="Google Shape;16;p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7" name="Google Shape;17;p3"/>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a:lvl1pPr>
            <a:lvl2pPr indent="0" lvl="1" marL="0" marR="0" algn="r">
              <a:lnSpc>
                <a:spcPct val="100000"/>
              </a:lnSpc>
              <a:spcBef>
                <a:spcPts val="0"/>
              </a:spcBef>
              <a:spcAft>
                <a:spcPts val="0"/>
              </a:spcAft>
              <a:buClr>
                <a:srgbClr val="000000"/>
              </a:buClr>
              <a:buSzPts val="1000"/>
              <a:buFont typeface="Arial"/>
              <a:buNone/>
              <a:defRPr/>
            </a:lvl2pPr>
            <a:lvl3pPr indent="0" lvl="2" marL="0" marR="0" algn="r">
              <a:lnSpc>
                <a:spcPct val="100000"/>
              </a:lnSpc>
              <a:spcBef>
                <a:spcPts val="0"/>
              </a:spcBef>
              <a:spcAft>
                <a:spcPts val="0"/>
              </a:spcAft>
              <a:buClr>
                <a:srgbClr val="000000"/>
              </a:buClr>
              <a:buSzPts val="1000"/>
              <a:buFont typeface="Arial"/>
              <a:buNone/>
              <a:defRPr/>
            </a:lvl3pPr>
            <a:lvl4pPr indent="0" lvl="3" marL="0" marR="0" algn="r">
              <a:lnSpc>
                <a:spcPct val="100000"/>
              </a:lnSpc>
              <a:spcBef>
                <a:spcPts val="0"/>
              </a:spcBef>
              <a:spcAft>
                <a:spcPts val="0"/>
              </a:spcAft>
              <a:buClr>
                <a:srgbClr val="000000"/>
              </a:buClr>
              <a:buSzPts val="1000"/>
              <a:buFont typeface="Arial"/>
              <a:buNone/>
              <a:defRPr/>
            </a:lvl4pPr>
            <a:lvl5pPr indent="0" lvl="4" marL="0" marR="0" algn="r">
              <a:lnSpc>
                <a:spcPct val="100000"/>
              </a:lnSpc>
              <a:spcBef>
                <a:spcPts val="0"/>
              </a:spcBef>
              <a:spcAft>
                <a:spcPts val="0"/>
              </a:spcAft>
              <a:buClr>
                <a:srgbClr val="000000"/>
              </a:buClr>
              <a:buSzPts val="1000"/>
              <a:buFont typeface="Arial"/>
              <a:buNone/>
              <a:defRPr/>
            </a:lvl5pPr>
            <a:lvl6pPr indent="0" lvl="5" marL="0" marR="0" algn="r">
              <a:lnSpc>
                <a:spcPct val="100000"/>
              </a:lnSpc>
              <a:spcBef>
                <a:spcPts val="0"/>
              </a:spcBef>
              <a:spcAft>
                <a:spcPts val="0"/>
              </a:spcAft>
              <a:buClr>
                <a:srgbClr val="000000"/>
              </a:buClr>
              <a:buSzPts val="1000"/>
              <a:buFont typeface="Arial"/>
              <a:buNone/>
              <a:defRPr/>
            </a:lvl6pPr>
            <a:lvl7pPr indent="0" lvl="6" marL="0" marR="0" algn="r">
              <a:lnSpc>
                <a:spcPct val="100000"/>
              </a:lnSpc>
              <a:spcBef>
                <a:spcPts val="0"/>
              </a:spcBef>
              <a:spcAft>
                <a:spcPts val="0"/>
              </a:spcAft>
              <a:buClr>
                <a:srgbClr val="000000"/>
              </a:buClr>
              <a:buSzPts val="1000"/>
              <a:buFont typeface="Arial"/>
              <a:buNone/>
              <a:defRPr/>
            </a:lvl7pPr>
            <a:lvl8pPr indent="0" lvl="7" marL="0" marR="0" algn="r">
              <a:lnSpc>
                <a:spcPct val="100000"/>
              </a:lnSpc>
              <a:spcBef>
                <a:spcPts val="0"/>
              </a:spcBef>
              <a:spcAft>
                <a:spcPts val="0"/>
              </a:spcAft>
              <a:buClr>
                <a:srgbClr val="000000"/>
              </a:buClr>
              <a:buSzPts val="1000"/>
              <a:buFont typeface="Arial"/>
              <a:buNone/>
              <a:defRPr/>
            </a:lvl8pPr>
            <a:lvl9pPr indent="0" lvl="8" marL="0" marR="0" algn="r">
              <a:lnSpc>
                <a:spcPct val="100000"/>
              </a:lnSpc>
              <a:spcBef>
                <a:spcPts val="0"/>
              </a:spcBef>
              <a:spcAft>
                <a:spcPts val="0"/>
              </a:spcAft>
              <a:buClr>
                <a:srgbClr val="000000"/>
              </a:buClr>
              <a:buSzPts val="1000"/>
              <a:buFont typeface="Arial"/>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18" name="Shape 18"/>
        <p:cNvGrpSpPr/>
        <p:nvPr/>
      </p:nvGrpSpPr>
      <p:grpSpPr>
        <a:xfrm>
          <a:off x="0" y="0"/>
          <a:ext cx="0" cy="0"/>
          <a:chOff x="0" y="0"/>
          <a:chExt cx="0" cy="0"/>
        </a:xfrm>
      </p:grpSpPr>
      <p:sp>
        <p:nvSpPr>
          <p:cNvPr id="19" name="Google Shape;19;p4"/>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 name="Google Shape;20;p4"/>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lvl1pPr indent="-342900" lvl="0" marL="457200" algn="l">
              <a:lnSpc>
                <a:spcPct val="115000"/>
              </a:lnSpc>
              <a:spcBef>
                <a:spcPts val="360"/>
              </a:spcBef>
              <a:spcAft>
                <a:spcPts val="0"/>
              </a:spcAft>
              <a:buClr>
                <a:schemeClr val="dk1"/>
              </a:buClr>
              <a:buSzPts val="1800"/>
              <a:buChar char="●"/>
              <a:defRPr/>
            </a:lvl1pPr>
            <a:lvl2pPr indent="-342900" lvl="1" marL="914400" algn="l">
              <a:lnSpc>
                <a:spcPct val="115000"/>
              </a:lnSpc>
              <a:spcBef>
                <a:spcPts val="1200"/>
              </a:spcBef>
              <a:spcAft>
                <a:spcPts val="0"/>
              </a:spcAft>
              <a:buClr>
                <a:schemeClr val="dk1"/>
              </a:buClr>
              <a:buSzPts val="1800"/>
              <a:buChar char="○"/>
              <a:defRPr/>
            </a:lvl2pPr>
            <a:lvl3pPr indent="-342900" lvl="2" marL="1371600" algn="l">
              <a:lnSpc>
                <a:spcPct val="115000"/>
              </a:lnSpc>
              <a:spcBef>
                <a:spcPts val="1200"/>
              </a:spcBef>
              <a:spcAft>
                <a:spcPts val="0"/>
              </a:spcAft>
              <a:buClr>
                <a:schemeClr val="dk1"/>
              </a:buClr>
              <a:buSzPts val="1800"/>
              <a:buChar char="■"/>
              <a:defRPr/>
            </a:lvl3pPr>
            <a:lvl4pPr indent="-342900" lvl="3" marL="1828800" algn="l">
              <a:lnSpc>
                <a:spcPct val="115000"/>
              </a:lnSpc>
              <a:spcBef>
                <a:spcPts val="1200"/>
              </a:spcBef>
              <a:spcAft>
                <a:spcPts val="0"/>
              </a:spcAft>
              <a:buClr>
                <a:schemeClr val="dk1"/>
              </a:buClr>
              <a:buSzPts val="1800"/>
              <a:buChar char="●"/>
              <a:defRPr/>
            </a:lvl4pPr>
            <a:lvl5pPr indent="-342900" lvl="4" marL="2286000" algn="l">
              <a:lnSpc>
                <a:spcPct val="115000"/>
              </a:lnSpc>
              <a:spcBef>
                <a:spcPts val="1200"/>
              </a:spcBef>
              <a:spcAft>
                <a:spcPts val="0"/>
              </a:spcAft>
              <a:buClr>
                <a:schemeClr val="dk1"/>
              </a:buClr>
              <a:buSzPts val="1800"/>
              <a:buChar char="○"/>
              <a:defRPr/>
            </a:lvl5pPr>
            <a:lvl6pPr indent="-342900" lvl="5" marL="2743200" algn="l">
              <a:lnSpc>
                <a:spcPct val="115000"/>
              </a:lnSpc>
              <a:spcBef>
                <a:spcPts val="1200"/>
              </a:spcBef>
              <a:spcAft>
                <a:spcPts val="0"/>
              </a:spcAft>
              <a:buClr>
                <a:schemeClr val="dk1"/>
              </a:buClr>
              <a:buSzPts val="1800"/>
              <a:buChar char="■"/>
              <a:defRPr/>
            </a:lvl6pPr>
            <a:lvl7pPr indent="-342900" lvl="6" marL="3200400" algn="l">
              <a:lnSpc>
                <a:spcPct val="115000"/>
              </a:lnSpc>
              <a:spcBef>
                <a:spcPts val="1200"/>
              </a:spcBef>
              <a:spcAft>
                <a:spcPts val="0"/>
              </a:spcAft>
              <a:buClr>
                <a:schemeClr val="dk1"/>
              </a:buClr>
              <a:buSzPts val="1800"/>
              <a:buChar char="●"/>
              <a:defRPr/>
            </a:lvl7pPr>
            <a:lvl8pPr indent="-342900" lvl="7" marL="3657600" algn="l">
              <a:lnSpc>
                <a:spcPct val="115000"/>
              </a:lnSpc>
              <a:spcBef>
                <a:spcPts val="1200"/>
              </a:spcBef>
              <a:spcAft>
                <a:spcPts val="0"/>
              </a:spcAft>
              <a:buClr>
                <a:schemeClr val="dk1"/>
              </a:buClr>
              <a:buSzPts val="1800"/>
              <a:buChar char="○"/>
              <a:defRPr/>
            </a:lvl8pPr>
            <a:lvl9pPr indent="-342900" lvl="8" marL="4114800" algn="l">
              <a:lnSpc>
                <a:spcPct val="115000"/>
              </a:lnSpc>
              <a:spcBef>
                <a:spcPts val="1200"/>
              </a:spcBef>
              <a:spcAft>
                <a:spcPts val="1200"/>
              </a:spcAft>
              <a:buClr>
                <a:schemeClr val="dk1"/>
              </a:buClr>
              <a:buSzPts val="1800"/>
              <a:buChar char="■"/>
              <a:defRPr/>
            </a:lvl9pPr>
          </a:lstStyle>
          <a:p/>
        </p:txBody>
      </p:sp>
      <p:sp>
        <p:nvSpPr>
          <p:cNvPr id="21" name="Google Shape;21;p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 name="Google Shape;22;p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 name="Google Shape;23;p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24" name="Shape 24"/>
        <p:cNvGrpSpPr/>
        <p:nvPr/>
      </p:nvGrpSpPr>
      <p:grpSpPr>
        <a:xfrm>
          <a:off x="0" y="0"/>
          <a:ext cx="0" cy="0"/>
          <a:chOff x="0" y="0"/>
          <a:chExt cx="0" cy="0"/>
        </a:xfrm>
      </p:grpSpPr>
      <p:sp>
        <p:nvSpPr>
          <p:cNvPr id="25" name="Google Shape;25;p5"/>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5"/>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5"/>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5"/>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 name="Google Shape;29;p5"/>
          <p:cNvGrpSpPr/>
          <p:nvPr/>
        </p:nvGrpSpPr>
        <p:grpSpPr>
          <a:xfrm>
            <a:off x="255200" y="592"/>
            <a:ext cx="2250363" cy="1044300"/>
            <a:chOff x="255200" y="592"/>
            <a:chExt cx="2250363" cy="1044300"/>
          </a:xfrm>
        </p:grpSpPr>
        <p:sp>
          <p:nvSpPr>
            <p:cNvPr id="30" name="Google Shape;30;p5"/>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5"/>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5"/>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 name="Google Shape;33;p5"/>
          <p:cNvGrpSpPr/>
          <p:nvPr/>
        </p:nvGrpSpPr>
        <p:grpSpPr>
          <a:xfrm>
            <a:off x="905395" y="592"/>
            <a:ext cx="2250363" cy="1044300"/>
            <a:chOff x="905395" y="592"/>
            <a:chExt cx="2250363" cy="1044300"/>
          </a:xfrm>
        </p:grpSpPr>
        <p:sp>
          <p:nvSpPr>
            <p:cNvPr id="34" name="Google Shape;34;p5"/>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5"/>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5"/>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 name="Google Shape;37;p5"/>
          <p:cNvGrpSpPr/>
          <p:nvPr/>
        </p:nvGrpSpPr>
        <p:grpSpPr>
          <a:xfrm>
            <a:off x="7057468" y="5088"/>
            <a:ext cx="1851281" cy="752108"/>
            <a:chOff x="6917201" y="0"/>
            <a:chExt cx="2227776" cy="863400"/>
          </a:xfrm>
        </p:grpSpPr>
        <p:sp>
          <p:nvSpPr>
            <p:cNvPr id="38" name="Google Shape;38;p5"/>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5"/>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5"/>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 name="Google Shape;41;p5"/>
          <p:cNvGrpSpPr/>
          <p:nvPr/>
        </p:nvGrpSpPr>
        <p:grpSpPr>
          <a:xfrm>
            <a:off x="6553032" y="4217852"/>
            <a:ext cx="2389067" cy="925737"/>
            <a:chOff x="6917201" y="0"/>
            <a:chExt cx="2227776" cy="863400"/>
          </a:xfrm>
        </p:grpSpPr>
        <p:sp>
          <p:nvSpPr>
            <p:cNvPr id="42" name="Google Shape;42;p5"/>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5"/>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5"/>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5" name="Google Shape;45;p5"/>
          <p:cNvGrpSpPr/>
          <p:nvPr/>
        </p:nvGrpSpPr>
        <p:grpSpPr>
          <a:xfrm>
            <a:off x="199149" y="4055652"/>
            <a:ext cx="2795413" cy="1083308"/>
            <a:chOff x="6917201" y="0"/>
            <a:chExt cx="2227776" cy="863400"/>
          </a:xfrm>
        </p:grpSpPr>
        <p:sp>
          <p:nvSpPr>
            <p:cNvPr id="46" name="Google Shape;46;p5"/>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5"/>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5"/>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 name="Google Shape;49;p5"/>
          <p:cNvSpPr txBox="1"/>
          <p:nvPr>
            <p:ph type="ctrTitle"/>
          </p:nvPr>
        </p:nvSpPr>
        <p:spPr>
          <a:xfrm>
            <a:off x="1858703" y="1822833"/>
            <a:ext cx="5361300" cy="14481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p:txBody>
      </p:sp>
      <p:sp>
        <p:nvSpPr>
          <p:cNvPr id="50" name="Google Shape;50;p5"/>
          <p:cNvSpPr txBox="1"/>
          <p:nvPr>
            <p:ph idx="1" type="subTitle"/>
          </p:nvPr>
        </p:nvSpPr>
        <p:spPr>
          <a:xfrm>
            <a:off x="1858700" y="3413158"/>
            <a:ext cx="5361300" cy="52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51" name="Google Shape;51;p5"/>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52" name="Shape 52"/>
        <p:cNvGrpSpPr/>
        <p:nvPr/>
      </p:nvGrpSpPr>
      <p:grpSpPr>
        <a:xfrm>
          <a:off x="0" y="0"/>
          <a:ext cx="0" cy="0"/>
          <a:chOff x="0" y="0"/>
          <a:chExt cx="0" cy="0"/>
        </a:xfrm>
      </p:grpSpPr>
      <p:sp>
        <p:nvSpPr>
          <p:cNvPr id="53" name="Google Shape;53;p6"/>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 name="Google Shape;54;p6"/>
          <p:cNvGrpSpPr/>
          <p:nvPr/>
        </p:nvGrpSpPr>
        <p:grpSpPr>
          <a:xfrm>
            <a:off x="5594191" y="3961115"/>
            <a:ext cx="2910144" cy="1182340"/>
            <a:chOff x="6917201" y="0"/>
            <a:chExt cx="2227776" cy="863400"/>
          </a:xfrm>
        </p:grpSpPr>
        <p:sp>
          <p:nvSpPr>
            <p:cNvPr id="55" name="Google Shape;55;p6"/>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6"/>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6"/>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8" name="Google Shape;58;p6"/>
          <p:cNvGrpSpPr/>
          <p:nvPr/>
        </p:nvGrpSpPr>
        <p:grpSpPr>
          <a:xfrm>
            <a:off x="199149" y="2"/>
            <a:ext cx="2795413" cy="1083308"/>
            <a:chOff x="6917201" y="0"/>
            <a:chExt cx="2227776" cy="863400"/>
          </a:xfrm>
        </p:grpSpPr>
        <p:sp>
          <p:nvSpPr>
            <p:cNvPr id="59" name="Google Shape;59;p6"/>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6"/>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6"/>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2" name="Google Shape;62;p6"/>
          <p:cNvSpPr txBox="1"/>
          <p:nvPr>
            <p:ph type="title"/>
          </p:nvPr>
        </p:nvSpPr>
        <p:spPr>
          <a:xfrm>
            <a:off x="1888684" y="1746100"/>
            <a:ext cx="5377500" cy="16461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2"/>
              </a:buClr>
              <a:buSzPts val="3200"/>
              <a:buNone/>
              <a:defRPr sz="3200">
                <a:solidFill>
                  <a:schemeClr val="dk2"/>
                </a:solidFill>
              </a:defRPr>
            </a:lvl1pPr>
            <a:lvl2pPr lvl="1" algn="ctr">
              <a:lnSpc>
                <a:spcPct val="100000"/>
              </a:lnSpc>
              <a:spcBef>
                <a:spcPts val="0"/>
              </a:spcBef>
              <a:spcAft>
                <a:spcPts val="0"/>
              </a:spcAft>
              <a:buClr>
                <a:schemeClr val="dk2"/>
              </a:buClr>
              <a:buSzPts val="3200"/>
              <a:buNone/>
              <a:defRPr sz="3200">
                <a:solidFill>
                  <a:schemeClr val="dk2"/>
                </a:solidFill>
              </a:defRPr>
            </a:lvl2pPr>
            <a:lvl3pPr lvl="2" algn="ctr">
              <a:lnSpc>
                <a:spcPct val="100000"/>
              </a:lnSpc>
              <a:spcBef>
                <a:spcPts val="0"/>
              </a:spcBef>
              <a:spcAft>
                <a:spcPts val="0"/>
              </a:spcAft>
              <a:buClr>
                <a:schemeClr val="dk2"/>
              </a:buClr>
              <a:buSzPts val="3200"/>
              <a:buNone/>
              <a:defRPr sz="3200">
                <a:solidFill>
                  <a:schemeClr val="dk2"/>
                </a:solidFill>
              </a:defRPr>
            </a:lvl3pPr>
            <a:lvl4pPr lvl="3" algn="ctr">
              <a:lnSpc>
                <a:spcPct val="100000"/>
              </a:lnSpc>
              <a:spcBef>
                <a:spcPts val="0"/>
              </a:spcBef>
              <a:spcAft>
                <a:spcPts val="0"/>
              </a:spcAft>
              <a:buClr>
                <a:schemeClr val="dk2"/>
              </a:buClr>
              <a:buSzPts val="3200"/>
              <a:buNone/>
              <a:defRPr sz="3200">
                <a:solidFill>
                  <a:schemeClr val="dk2"/>
                </a:solidFill>
              </a:defRPr>
            </a:lvl4pPr>
            <a:lvl5pPr lvl="4" algn="ctr">
              <a:lnSpc>
                <a:spcPct val="100000"/>
              </a:lnSpc>
              <a:spcBef>
                <a:spcPts val="0"/>
              </a:spcBef>
              <a:spcAft>
                <a:spcPts val="0"/>
              </a:spcAft>
              <a:buClr>
                <a:schemeClr val="dk2"/>
              </a:buClr>
              <a:buSzPts val="3200"/>
              <a:buNone/>
              <a:defRPr sz="3200">
                <a:solidFill>
                  <a:schemeClr val="dk2"/>
                </a:solidFill>
              </a:defRPr>
            </a:lvl5pPr>
            <a:lvl6pPr lvl="5" algn="ctr">
              <a:lnSpc>
                <a:spcPct val="100000"/>
              </a:lnSpc>
              <a:spcBef>
                <a:spcPts val="0"/>
              </a:spcBef>
              <a:spcAft>
                <a:spcPts val="0"/>
              </a:spcAft>
              <a:buClr>
                <a:schemeClr val="dk2"/>
              </a:buClr>
              <a:buSzPts val="3200"/>
              <a:buNone/>
              <a:defRPr sz="3200">
                <a:solidFill>
                  <a:schemeClr val="dk2"/>
                </a:solidFill>
              </a:defRPr>
            </a:lvl6pPr>
            <a:lvl7pPr lvl="6" algn="ctr">
              <a:lnSpc>
                <a:spcPct val="100000"/>
              </a:lnSpc>
              <a:spcBef>
                <a:spcPts val="0"/>
              </a:spcBef>
              <a:spcAft>
                <a:spcPts val="0"/>
              </a:spcAft>
              <a:buClr>
                <a:schemeClr val="dk2"/>
              </a:buClr>
              <a:buSzPts val="3200"/>
              <a:buNone/>
              <a:defRPr sz="3200">
                <a:solidFill>
                  <a:schemeClr val="dk2"/>
                </a:solidFill>
              </a:defRPr>
            </a:lvl7pPr>
            <a:lvl8pPr lvl="7" algn="ctr">
              <a:lnSpc>
                <a:spcPct val="100000"/>
              </a:lnSpc>
              <a:spcBef>
                <a:spcPts val="0"/>
              </a:spcBef>
              <a:spcAft>
                <a:spcPts val="0"/>
              </a:spcAft>
              <a:buClr>
                <a:schemeClr val="dk2"/>
              </a:buClr>
              <a:buSzPts val="3200"/>
              <a:buNone/>
              <a:defRPr sz="3200">
                <a:solidFill>
                  <a:schemeClr val="dk2"/>
                </a:solidFill>
              </a:defRPr>
            </a:lvl8pPr>
            <a:lvl9pPr lvl="8" algn="ctr">
              <a:lnSpc>
                <a:spcPct val="100000"/>
              </a:lnSpc>
              <a:spcBef>
                <a:spcPts val="0"/>
              </a:spcBef>
              <a:spcAft>
                <a:spcPts val="0"/>
              </a:spcAft>
              <a:buClr>
                <a:schemeClr val="dk2"/>
              </a:buClr>
              <a:buSzPts val="3200"/>
              <a:buNone/>
              <a:defRPr sz="3200">
                <a:solidFill>
                  <a:schemeClr val="dk2"/>
                </a:solidFill>
              </a:defRPr>
            </a:lvl9pPr>
          </a:lstStyle>
          <a:p/>
        </p:txBody>
      </p:sp>
      <p:sp>
        <p:nvSpPr>
          <p:cNvPr id="63" name="Google Shape;63;p6"/>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64" name="Shape 64"/>
        <p:cNvGrpSpPr/>
        <p:nvPr/>
      </p:nvGrpSpPr>
      <p:grpSpPr>
        <a:xfrm>
          <a:off x="0" y="0"/>
          <a:ext cx="0" cy="0"/>
          <a:chOff x="0" y="0"/>
          <a:chExt cx="0" cy="0"/>
        </a:xfrm>
      </p:grpSpPr>
      <p:sp>
        <p:nvSpPr>
          <p:cNvPr id="65" name="Google Shape;65;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7"/>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7"/>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69" name="Google Shape;69;p7"/>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70" name="Google Shape;70;p7"/>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71" name="Shape 71"/>
        <p:cNvGrpSpPr/>
        <p:nvPr/>
      </p:nvGrpSpPr>
      <p:grpSpPr>
        <a:xfrm>
          <a:off x="0" y="0"/>
          <a:ext cx="0" cy="0"/>
          <a:chOff x="0" y="0"/>
          <a:chExt cx="0" cy="0"/>
        </a:xfrm>
      </p:grpSpPr>
      <p:sp>
        <p:nvSpPr>
          <p:cNvPr id="72" name="Google Shape;72;p8"/>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8"/>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8"/>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76" name="Google Shape;76;p8"/>
          <p:cNvSpPr txBox="1"/>
          <p:nvPr>
            <p:ph idx="1" type="body"/>
          </p:nvPr>
        </p:nvSpPr>
        <p:spPr>
          <a:xfrm>
            <a:off x="819150" y="1990725"/>
            <a:ext cx="3686100" cy="24480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77" name="Google Shape;77;p8"/>
          <p:cNvSpPr txBox="1"/>
          <p:nvPr>
            <p:ph idx="2" type="body"/>
          </p:nvPr>
        </p:nvSpPr>
        <p:spPr>
          <a:xfrm>
            <a:off x="4638675" y="1990725"/>
            <a:ext cx="3686100" cy="24480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78" name="Google Shape;78;p8"/>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79" name="Shape 79"/>
        <p:cNvGrpSpPr/>
        <p:nvPr/>
      </p:nvGrpSpPr>
      <p:grpSpPr>
        <a:xfrm>
          <a:off x="0" y="0"/>
          <a:ext cx="0" cy="0"/>
          <a:chOff x="0" y="0"/>
          <a:chExt cx="0" cy="0"/>
        </a:xfrm>
      </p:grpSpPr>
      <p:sp>
        <p:nvSpPr>
          <p:cNvPr id="80" name="Google Shape;80;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9"/>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84" name="Google Shape;84;p9"/>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85" name="Shape 85"/>
        <p:cNvGrpSpPr/>
        <p:nvPr/>
      </p:nvGrpSpPr>
      <p:grpSpPr>
        <a:xfrm>
          <a:off x="0" y="0"/>
          <a:ext cx="0" cy="0"/>
          <a:chOff x="0" y="0"/>
          <a:chExt cx="0" cy="0"/>
        </a:xfrm>
      </p:grpSpPr>
      <p:sp>
        <p:nvSpPr>
          <p:cNvPr id="86" name="Google Shape;86;p10"/>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10"/>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0"/>
          <p:cNvSpPr txBox="1"/>
          <p:nvPr>
            <p:ph type="title"/>
          </p:nvPr>
        </p:nvSpPr>
        <p:spPr>
          <a:xfrm>
            <a:off x="819150" y="845600"/>
            <a:ext cx="3709200" cy="1383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90" name="Google Shape;90;p10"/>
          <p:cNvSpPr txBox="1"/>
          <p:nvPr>
            <p:ph idx="1" type="body"/>
          </p:nvPr>
        </p:nvSpPr>
        <p:spPr>
          <a:xfrm>
            <a:off x="830700" y="2319050"/>
            <a:ext cx="3709200" cy="21198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91" name="Google Shape;91;p10"/>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1pPr>
            <a:lvl2pPr lvl="1"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2pPr>
            <a:lvl3pPr lvl="2"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3pPr>
            <a:lvl4pPr lvl="3"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4pPr>
            <a:lvl5pPr lvl="4"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5pPr>
            <a:lvl6pPr lvl="5"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6pPr>
            <a:lvl7pPr lvl="6"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7pPr>
            <a:lvl8pPr lvl="7"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8pPr>
            <a:lvl9pPr lvl="8"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dk2"/>
              </a:buClr>
              <a:buSzPts val="1300"/>
              <a:buFont typeface="Calibri"/>
              <a:buChar char="●"/>
              <a:defRPr b="0" i="0" sz="1300" u="none" cap="none" strike="noStrike">
                <a:solidFill>
                  <a:schemeClr val="dk2"/>
                </a:solidFill>
                <a:latin typeface="Calibri"/>
                <a:ea typeface="Calibri"/>
                <a:cs typeface="Calibri"/>
                <a:sym typeface="Calibri"/>
              </a:defRPr>
            </a:lvl1pPr>
            <a:lvl2pPr indent="-298450" lvl="1" marL="9144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2pPr>
            <a:lvl3pPr indent="-298450" lvl="2" marL="13716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3pPr>
            <a:lvl4pPr indent="-298450" lvl="3" marL="18288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4pPr>
            <a:lvl5pPr indent="-298450" lvl="4" marL="22860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5pPr>
            <a:lvl6pPr indent="-298450" lvl="5" marL="27432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6pPr>
            <a:lvl7pPr indent="-298450" lvl="6" marL="32004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7pPr>
            <a:lvl8pPr indent="-298450" lvl="7" marL="36576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8pPr>
            <a:lvl9pPr indent="-298450" lvl="8" marL="41148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jpg"/><Relationship Id="rId4" Type="http://schemas.openxmlformats.org/officeDocument/2006/relationships/image" Target="../media/image26.jpg"/><Relationship Id="rId5" Type="http://schemas.openxmlformats.org/officeDocument/2006/relationships/image" Target="../media/image24.png"/><Relationship Id="rId6"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16.png"/><Relationship Id="rId5"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8.jpg"/><Relationship Id="rId5" Type="http://schemas.openxmlformats.org/officeDocument/2006/relationships/image" Target="../media/image9.png"/><Relationship Id="rId6"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9.jpg"/><Relationship Id="rId5" Type="http://schemas.openxmlformats.org/officeDocument/2006/relationships/image" Target="../media/image26.jpg"/><Relationship Id="rId6" Type="http://schemas.openxmlformats.org/officeDocument/2006/relationships/image" Target="../media/image21.png"/><Relationship Id="rId7"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5"/>
          <p:cNvSpPr txBox="1"/>
          <p:nvPr/>
        </p:nvSpPr>
        <p:spPr>
          <a:xfrm>
            <a:off x="3314142" y="0"/>
            <a:ext cx="6227700" cy="1180500"/>
          </a:xfrm>
          <a:prstGeom prst="rect">
            <a:avLst/>
          </a:prstGeom>
          <a:noFill/>
          <a:ln>
            <a:noFill/>
          </a:ln>
        </p:spPr>
        <p:txBody>
          <a:bodyPr anchorCtr="0" anchor="t" bIns="51050" lIns="102100" spcFirstLastPara="1" rIns="102100" wrap="square" tIns="51050">
            <a:spAutoFit/>
          </a:bodyPr>
          <a:lstStyle/>
          <a:p>
            <a:pPr indent="0" lvl="0" marL="0" marR="0" rtl="0" algn="ctr">
              <a:lnSpc>
                <a:spcPct val="150000"/>
              </a:lnSpc>
              <a:spcBef>
                <a:spcPts val="0"/>
              </a:spcBef>
              <a:spcAft>
                <a:spcPts val="0"/>
              </a:spcAft>
              <a:buClr>
                <a:srgbClr val="000000"/>
              </a:buClr>
              <a:buSzPts val="2800"/>
              <a:buFont typeface="Arial"/>
              <a:buNone/>
            </a:pPr>
            <a:r>
              <a:t/>
            </a:r>
            <a:endParaRPr b="1" i="0" sz="2800" u="none" cap="none" strike="noStrike">
              <a:solidFill>
                <a:srgbClr val="C00000"/>
              </a:solidFill>
              <a:latin typeface="Calibri"/>
              <a:ea typeface="Calibri"/>
              <a:cs typeface="Calibri"/>
              <a:sym typeface="Calibri"/>
            </a:endParaRPr>
          </a:p>
          <a:p>
            <a:pPr indent="0" lvl="0" marL="0" marR="0" rtl="0" algn="ctr">
              <a:lnSpc>
                <a:spcPct val="150000"/>
              </a:lnSpc>
              <a:spcBef>
                <a:spcPts val="0"/>
              </a:spcBef>
              <a:spcAft>
                <a:spcPts val="0"/>
              </a:spcAft>
              <a:buClr>
                <a:srgbClr val="000000"/>
              </a:buClr>
              <a:buSzPts val="2800"/>
              <a:buFont typeface="Arial"/>
              <a:buNone/>
            </a:pPr>
            <a:r>
              <a:rPr b="1" i="0" lang="it" sz="2800" u="none" cap="none" strike="noStrike">
                <a:solidFill>
                  <a:srgbClr val="C00000"/>
                </a:solidFill>
                <a:latin typeface="Calibri"/>
                <a:ea typeface="Calibri"/>
                <a:cs typeface="Calibri"/>
                <a:sym typeface="Calibri"/>
              </a:rPr>
              <a:t>“I test genetici per la diagnosi”</a:t>
            </a:r>
            <a:endParaRPr b="0" i="0" sz="1400" u="none" cap="none" strike="noStrike">
              <a:solidFill>
                <a:srgbClr val="000000"/>
              </a:solidFill>
              <a:latin typeface="Arial"/>
              <a:ea typeface="Arial"/>
              <a:cs typeface="Arial"/>
              <a:sym typeface="Arial"/>
            </a:endParaRPr>
          </a:p>
        </p:txBody>
      </p:sp>
      <p:sp>
        <p:nvSpPr>
          <p:cNvPr id="143" name="Google Shape;143;p15"/>
          <p:cNvSpPr txBox="1"/>
          <p:nvPr/>
        </p:nvSpPr>
        <p:spPr>
          <a:xfrm>
            <a:off x="5068400" y="1289250"/>
            <a:ext cx="3456300" cy="2480100"/>
          </a:xfrm>
          <a:prstGeom prst="rect">
            <a:avLst/>
          </a:prstGeom>
          <a:noFill/>
          <a:ln>
            <a:noFill/>
          </a:ln>
        </p:spPr>
        <p:txBody>
          <a:bodyPr anchorCtr="0" anchor="t" bIns="39050" lIns="78125" spcFirstLastPara="1" rIns="78125" wrap="square" tIns="39050">
            <a:spAutoFit/>
          </a:bodyPr>
          <a:lstStyle/>
          <a:p>
            <a:pPr indent="0" lvl="0" marL="0" marR="0" rtl="0" algn="ctr">
              <a:lnSpc>
                <a:spcPct val="100000"/>
              </a:lnSpc>
              <a:spcBef>
                <a:spcPts val="0"/>
              </a:spcBef>
              <a:spcAft>
                <a:spcPts val="0"/>
              </a:spcAft>
              <a:buClr>
                <a:srgbClr val="000000"/>
              </a:buClr>
              <a:buSzPts val="2400"/>
              <a:buFont typeface="Arial"/>
              <a:buNone/>
            </a:pPr>
            <a:r>
              <a:rPr b="1" i="1" lang="it" sz="2400" u="none" cap="none" strike="noStrike">
                <a:solidFill>
                  <a:srgbClr val="17365D"/>
                </a:solidFill>
                <a:latin typeface="Calibri"/>
                <a:ea typeface="Calibri"/>
                <a:cs typeface="Calibri"/>
                <a:sym typeface="Calibri"/>
              </a:rPr>
              <a:t>Dr. Leonardo Signori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1" i="1" sz="2400" u="none" cap="none" strike="noStrike">
              <a:solidFill>
                <a:srgbClr val="17365D"/>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1" lang="it" sz="1800" u="none" cap="none" strike="noStrike">
                <a:solidFill>
                  <a:srgbClr val="17365D"/>
                </a:solidFill>
                <a:latin typeface="Calibri"/>
                <a:ea typeface="Calibri"/>
                <a:cs typeface="Calibri"/>
                <a:sym typeface="Calibri"/>
              </a:rPr>
              <a:t>CRIMM - Dipartimento di Medicina Sperimentale e Clinica - UNIFI</a:t>
            </a:r>
            <a:endParaRPr b="1" i="0" sz="1800" u="none" cap="none" strike="noStrike">
              <a:solidFill>
                <a:srgbClr val="17365D"/>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700"/>
              <a:buFont typeface="Arial"/>
              <a:buNone/>
            </a:pPr>
            <a:r>
              <a:t/>
            </a:r>
            <a:endParaRPr b="1" i="1" sz="2700" u="none" cap="none" strike="noStrike">
              <a:solidFill>
                <a:srgbClr val="17365D"/>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700"/>
              <a:buFont typeface="Arial"/>
              <a:buNone/>
            </a:pPr>
            <a:r>
              <a:t/>
            </a:r>
            <a:endParaRPr b="1" i="1" sz="2700" u="none" cap="none" strike="noStrike">
              <a:solidFill>
                <a:srgbClr val="17365D"/>
              </a:solidFill>
              <a:latin typeface="Calibri"/>
              <a:ea typeface="Calibri"/>
              <a:cs typeface="Calibri"/>
              <a:sym typeface="Calibri"/>
            </a:endParaRPr>
          </a:p>
        </p:txBody>
      </p:sp>
      <p:sp>
        <p:nvSpPr>
          <p:cNvPr id="144" name="Google Shape;144;p15"/>
          <p:cNvSpPr txBox="1"/>
          <p:nvPr/>
        </p:nvSpPr>
        <p:spPr>
          <a:xfrm>
            <a:off x="539552" y="657554"/>
            <a:ext cx="3456384" cy="1408078"/>
          </a:xfrm>
          <a:prstGeom prst="rect">
            <a:avLst/>
          </a:prstGeom>
          <a:noFill/>
          <a:ln>
            <a:noFill/>
          </a:ln>
        </p:spPr>
        <p:txBody>
          <a:bodyPr anchorCtr="0" anchor="t" bIns="51050" lIns="102100" spcFirstLastPara="1" rIns="102100" wrap="square" tIns="51050">
            <a:spAutoFit/>
          </a:bodyPr>
          <a:lstStyle/>
          <a:p>
            <a:pPr indent="0" lvl="0" marL="0" marR="0" rtl="0" algn="ctr">
              <a:lnSpc>
                <a:spcPct val="140764"/>
              </a:lnSpc>
              <a:spcBef>
                <a:spcPts val="0"/>
              </a:spcBef>
              <a:spcAft>
                <a:spcPts val="0"/>
              </a:spcAft>
              <a:buClr>
                <a:srgbClr val="000000"/>
              </a:buClr>
              <a:buSzPts val="1700"/>
              <a:buFont typeface="Arial"/>
              <a:buNone/>
            </a:pPr>
            <a:r>
              <a:rPr b="1" i="0" lang="it" sz="1700" u="none" cap="none" strike="noStrike">
                <a:solidFill>
                  <a:srgbClr val="003366"/>
                </a:solidFill>
                <a:latin typeface="Cambria"/>
                <a:ea typeface="Cambria"/>
                <a:cs typeface="Cambria"/>
                <a:sym typeface="Cambria"/>
              </a:rPr>
              <a:t>Undicesima Giornata Fiorentina</a:t>
            </a:r>
            <a:endParaRPr b="1" i="0" sz="1700" u="none" cap="none" strike="noStrike">
              <a:solidFill>
                <a:srgbClr val="003366"/>
              </a:solidFill>
              <a:latin typeface="Cambria"/>
              <a:ea typeface="Cambria"/>
              <a:cs typeface="Cambria"/>
              <a:sym typeface="Cambria"/>
            </a:endParaRPr>
          </a:p>
          <a:p>
            <a:pPr indent="0" lvl="0" marL="0" marR="0" rtl="0" algn="ctr">
              <a:lnSpc>
                <a:spcPct val="140764"/>
              </a:lnSpc>
              <a:spcBef>
                <a:spcPts val="0"/>
              </a:spcBef>
              <a:spcAft>
                <a:spcPts val="0"/>
              </a:spcAft>
              <a:buClr>
                <a:srgbClr val="000000"/>
              </a:buClr>
              <a:buSzPts val="1700"/>
              <a:buFont typeface="Arial"/>
              <a:buNone/>
            </a:pPr>
            <a:r>
              <a:rPr b="1" i="0" lang="it" sz="1700" u="none" cap="none" strike="noStrike">
                <a:solidFill>
                  <a:srgbClr val="003366"/>
                </a:solidFill>
                <a:latin typeface="Cambria"/>
                <a:ea typeface="Cambria"/>
                <a:cs typeface="Cambria"/>
                <a:sym typeface="Cambria"/>
              </a:rPr>
              <a:t> dedicata ai pazienti con </a:t>
            </a:r>
            <a:endParaRPr b="0" i="0" sz="1400" u="none" cap="none" strike="noStrike">
              <a:solidFill>
                <a:srgbClr val="000000"/>
              </a:solidFill>
              <a:latin typeface="Arial"/>
              <a:ea typeface="Arial"/>
              <a:cs typeface="Arial"/>
              <a:sym typeface="Arial"/>
            </a:endParaRPr>
          </a:p>
          <a:p>
            <a:pPr indent="0" lvl="0" marL="0" marR="0" rtl="0" algn="ctr">
              <a:lnSpc>
                <a:spcPct val="140764"/>
              </a:lnSpc>
              <a:spcBef>
                <a:spcPts val="0"/>
              </a:spcBef>
              <a:spcAft>
                <a:spcPts val="0"/>
              </a:spcAft>
              <a:buClr>
                <a:srgbClr val="000000"/>
              </a:buClr>
              <a:buSzPts val="1700"/>
              <a:buFont typeface="Arial"/>
              <a:buNone/>
            </a:pPr>
            <a:r>
              <a:rPr b="1" i="0" lang="it" sz="1700" u="none" cap="none" strike="noStrike">
                <a:solidFill>
                  <a:srgbClr val="003366"/>
                </a:solidFill>
                <a:latin typeface="Cambria"/>
                <a:ea typeface="Cambria"/>
                <a:cs typeface="Cambria"/>
                <a:sym typeface="Cambria"/>
              </a:rPr>
              <a:t>malattie mieloproliferative </a:t>
            </a:r>
            <a:endParaRPr b="0" i="0" sz="1400" u="none" cap="none" strike="noStrike">
              <a:solidFill>
                <a:srgbClr val="000000"/>
              </a:solidFill>
              <a:latin typeface="Arial"/>
              <a:ea typeface="Arial"/>
              <a:cs typeface="Arial"/>
              <a:sym typeface="Arial"/>
            </a:endParaRPr>
          </a:p>
          <a:p>
            <a:pPr indent="0" lvl="0" marL="0" marR="0" rtl="0" algn="ctr">
              <a:lnSpc>
                <a:spcPct val="140764"/>
              </a:lnSpc>
              <a:spcBef>
                <a:spcPts val="0"/>
              </a:spcBef>
              <a:spcAft>
                <a:spcPts val="0"/>
              </a:spcAft>
              <a:buClr>
                <a:srgbClr val="000000"/>
              </a:buClr>
              <a:buSzPts val="1700"/>
              <a:buFont typeface="Arial"/>
              <a:buNone/>
            </a:pPr>
            <a:r>
              <a:rPr b="1" i="0" lang="it" sz="1700" u="none" cap="none" strike="noStrike">
                <a:solidFill>
                  <a:srgbClr val="003366"/>
                </a:solidFill>
                <a:latin typeface="Cambria"/>
                <a:ea typeface="Cambria"/>
                <a:cs typeface="Cambria"/>
                <a:sym typeface="Cambria"/>
              </a:rPr>
              <a:t>croniche</a:t>
            </a:r>
            <a:endParaRPr b="1" i="0" sz="1700" u="none" cap="none" strike="noStrike">
              <a:solidFill>
                <a:srgbClr val="003366"/>
              </a:solidFill>
              <a:latin typeface="Cambria"/>
              <a:ea typeface="Cambria"/>
              <a:cs typeface="Cambria"/>
              <a:sym typeface="Cambria"/>
            </a:endParaRPr>
          </a:p>
          <a:p>
            <a:pPr indent="0" lvl="0" marL="0" marR="0" rtl="0" algn="ctr">
              <a:lnSpc>
                <a:spcPct val="90000"/>
              </a:lnSpc>
              <a:spcBef>
                <a:spcPts val="0"/>
              </a:spcBef>
              <a:spcAft>
                <a:spcPts val="0"/>
              </a:spcAft>
              <a:buClr>
                <a:srgbClr val="000000"/>
              </a:buClr>
              <a:buSzPts val="1700"/>
              <a:buFont typeface="Arial"/>
              <a:buNone/>
            </a:pPr>
            <a:r>
              <a:t/>
            </a:r>
            <a:endParaRPr b="1" i="0" sz="1700" u="none" cap="none" strike="noStrike">
              <a:solidFill>
                <a:srgbClr val="003366"/>
              </a:solidFill>
              <a:latin typeface="Cambria"/>
              <a:ea typeface="Cambria"/>
              <a:cs typeface="Cambria"/>
              <a:sym typeface="Cambria"/>
            </a:endParaRPr>
          </a:p>
          <a:p>
            <a:pPr indent="0" lvl="0" marL="0" marR="0" rtl="0" algn="ctr">
              <a:lnSpc>
                <a:spcPct val="140764"/>
              </a:lnSpc>
              <a:spcBef>
                <a:spcPts val="0"/>
              </a:spcBef>
              <a:spcAft>
                <a:spcPts val="0"/>
              </a:spcAft>
              <a:buClr>
                <a:srgbClr val="000000"/>
              </a:buClr>
              <a:buSzPts val="1700"/>
              <a:buFont typeface="Arial"/>
              <a:buNone/>
            </a:pPr>
            <a:r>
              <a:rPr b="1" i="0" lang="it" sz="1700" u="none" cap="none" strike="noStrike">
                <a:solidFill>
                  <a:srgbClr val="003366"/>
                </a:solidFill>
                <a:latin typeface="Cambria"/>
                <a:ea typeface="Cambria"/>
                <a:cs typeface="Cambria"/>
                <a:sym typeface="Cambria"/>
              </a:rPr>
              <a:t>Sabato 17 maggio 2025</a:t>
            </a:r>
            <a:endParaRPr b="1" i="0" sz="1700" u="none" cap="none" strike="noStrike">
              <a:solidFill>
                <a:srgbClr val="003366"/>
              </a:solidFill>
              <a:latin typeface="Cambria"/>
              <a:ea typeface="Cambria"/>
              <a:cs typeface="Cambria"/>
              <a:sym typeface="Cambria"/>
            </a:endParaRPr>
          </a:p>
        </p:txBody>
      </p:sp>
      <p:pic>
        <p:nvPicPr>
          <p:cNvPr id="145" name="Google Shape;145;p15"/>
          <p:cNvPicPr preferRelativeResize="0"/>
          <p:nvPr/>
        </p:nvPicPr>
        <p:blipFill rotWithShape="1">
          <a:blip r:embed="rId3">
            <a:alphaModFix/>
          </a:blip>
          <a:srcRect b="0" l="0" r="0" t="0"/>
          <a:stretch/>
        </p:blipFill>
        <p:spPr>
          <a:xfrm>
            <a:off x="1700175" y="3072475"/>
            <a:ext cx="5743635" cy="1408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4"/>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it">
                <a:solidFill>
                  <a:srgbClr val="C00000"/>
                </a:solidFill>
              </a:rPr>
              <a:t>Ipereosinofilia: Pannello NGS Riarrangiamenti Rari </a:t>
            </a:r>
            <a:endParaRPr/>
          </a:p>
        </p:txBody>
      </p:sp>
      <p:sp>
        <p:nvSpPr>
          <p:cNvPr id="230" name="Google Shape;230;p24"/>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360"/>
              </a:spcBef>
              <a:spcAft>
                <a:spcPts val="1200"/>
              </a:spcAft>
              <a:buSzPts val="1800"/>
              <a:buNone/>
            </a:pPr>
            <a:r>
              <a:t/>
            </a:r>
            <a:endParaRPr/>
          </a:p>
        </p:txBody>
      </p:sp>
      <p:pic>
        <p:nvPicPr>
          <p:cNvPr id="231" name="Google Shape;231;p24" title="download (2).jpg"/>
          <p:cNvPicPr preferRelativeResize="0"/>
          <p:nvPr/>
        </p:nvPicPr>
        <p:blipFill rotWithShape="1">
          <a:blip r:embed="rId3">
            <a:alphaModFix/>
          </a:blip>
          <a:srcRect b="0" l="0" r="0" t="0"/>
          <a:stretch/>
        </p:blipFill>
        <p:spPr>
          <a:xfrm>
            <a:off x="5792875" y="2850775"/>
            <a:ext cx="2167100" cy="2000400"/>
          </a:xfrm>
          <a:prstGeom prst="rect">
            <a:avLst/>
          </a:prstGeom>
          <a:noFill/>
          <a:ln>
            <a:noFill/>
          </a:ln>
        </p:spPr>
      </p:pic>
      <p:pic>
        <p:nvPicPr>
          <p:cNvPr id="232" name="Google Shape;232;p24" title="download (1).jpg"/>
          <p:cNvPicPr preferRelativeResize="0"/>
          <p:nvPr/>
        </p:nvPicPr>
        <p:blipFill rotWithShape="1">
          <a:blip r:embed="rId4">
            <a:alphaModFix/>
          </a:blip>
          <a:srcRect b="0" l="0" r="0" t="0"/>
          <a:stretch/>
        </p:blipFill>
        <p:spPr>
          <a:xfrm>
            <a:off x="5602725" y="1243375"/>
            <a:ext cx="2357250" cy="1427405"/>
          </a:xfrm>
          <a:prstGeom prst="rect">
            <a:avLst/>
          </a:prstGeom>
          <a:noFill/>
          <a:ln>
            <a:noFill/>
          </a:ln>
        </p:spPr>
      </p:pic>
      <p:pic>
        <p:nvPicPr>
          <p:cNvPr id="233" name="Google Shape;233;p24"/>
          <p:cNvPicPr preferRelativeResize="0"/>
          <p:nvPr/>
        </p:nvPicPr>
        <p:blipFill rotWithShape="1">
          <a:blip r:embed="rId5">
            <a:alphaModFix/>
          </a:blip>
          <a:srcRect b="0" l="0" r="0" t="0"/>
          <a:stretch/>
        </p:blipFill>
        <p:spPr>
          <a:xfrm>
            <a:off x="2995630" y="1795475"/>
            <a:ext cx="2464749" cy="2741247"/>
          </a:xfrm>
          <a:prstGeom prst="rect">
            <a:avLst/>
          </a:prstGeom>
          <a:noFill/>
          <a:ln>
            <a:noFill/>
          </a:ln>
        </p:spPr>
      </p:pic>
      <p:pic>
        <p:nvPicPr>
          <p:cNvPr id="234" name="Google Shape;234;p24"/>
          <p:cNvPicPr preferRelativeResize="0"/>
          <p:nvPr/>
        </p:nvPicPr>
        <p:blipFill rotWithShape="1">
          <a:blip r:embed="rId6">
            <a:alphaModFix/>
          </a:blip>
          <a:srcRect b="0" l="0" r="0" t="0"/>
          <a:stretch/>
        </p:blipFill>
        <p:spPr>
          <a:xfrm>
            <a:off x="532350" y="1793375"/>
            <a:ext cx="2387074" cy="2599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5"/>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it">
                <a:solidFill>
                  <a:srgbClr val="C00000"/>
                </a:solidFill>
              </a:rPr>
              <a:t>Riepilogo</a:t>
            </a:r>
            <a:endParaRPr>
              <a:solidFill>
                <a:srgbClr val="C00000"/>
              </a:solidFill>
            </a:endParaRPr>
          </a:p>
        </p:txBody>
      </p:sp>
      <p:sp>
        <p:nvSpPr>
          <p:cNvPr id="240" name="Google Shape;240;p25"/>
          <p:cNvSpPr txBox="1"/>
          <p:nvPr>
            <p:ph idx="1" type="body"/>
          </p:nvPr>
        </p:nvSpPr>
        <p:spPr>
          <a:xfrm>
            <a:off x="2437675" y="1200150"/>
            <a:ext cx="6249300" cy="33945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360"/>
              </a:spcBef>
              <a:spcAft>
                <a:spcPts val="0"/>
              </a:spcAft>
              <a:buSzPts val="1800"/>
              <a:buNone/>
            </a:pPr>
            <a:r>
              <a:rPr lang="it" sz="2000">
                <a:solidFill>
                  <a:srgbClr val="111C22"/>
                </a:solidFill>
              </a:rPr>
              <a:t>Mastocitosi :</a:t>
            </a:r>
            <a:endParaRPr sz="2000">
              <a:solidFill>
                <a:srgbClr val="111C22"/>
              </a:solidFill>
            </a:endParaRPr>
          </a:p>
          <a:p>
            <a:pPr indent="-342900" lvl="0" marL="457200" rtl="0" algn="l">
              <a:lnSpc>
                <a:spcPct val="115000"/>
              </a:lnSpc>
              <a:spcBef>
                <a:spcPts val="1200"/>
              </a:spcBef>
              <a:spcAft>
                <a:spcPts val="0"/>
              </a:spcAft>
              <a:buSzPts val="1800"/>
              <a:buAutoNum type="arabicPeriod"/>
            </a:pPr>
            <a:r>
              <a:rPr lang="it" sz="2000">
                <a:solidFill>
                  <a:srgbClr val="111C22"/>
                </a:solidFill>
              </a:rPr>
              <a:t> c-kit D816V (15 giorni lavorativi)</a:t>
            </a:r>
            <a:endParaRPr sz="2000">
              <a:solidFill>
                <a:srgbClr val="111C22"/>
              </a:solidFill>
            </a:endParaRPr>
          </a:p>
          <a:p>
            <a:pPr indent="-342900" lvl="0" marL="457200" rtl="0" algn="l">
              <a:lnSpc>
                <a:spcPct val="115000"/>
              </a:lnSpc>
              <a:spcBef>
                <a:spcPts val="0"/>
              </a:spcBef>
              <a:spcAft>
                <a:spcPts val="0"/>
              </a:spcAft>
              <a:buSzPts val="1800"/>
              <a:buAutoNum type="arabicPeriod"/>
            </a:pPr>
            <a:r>
              <a:rPr lang="it" sz="2000">
                <a:solidFill>
                  <a:srgbClr val="111C22"/>
                </a:solidFill>
              </a:rPr>
              <a:t>Pannello NGS Neoplasie Mieloidi (60 giorni lavorativi)</a:t>
            </a:r>
            <a:endParaRPr sz="2000">
              <a:solidFill>
                <a:srgbClr val="111C22"/>
              </a:solidFill>
            </a:endParaRPr>
          </a:p>
          <a:p>
            <a:pPr indent="0" lvl="0" marL="0" rtl="0" algn="l">
              <a:lnSpc>
                <a:spcPct val="115000"/>
              </a:lnSpc>
              <a:spcBef>
                <a:spcPts val="1200"/>
              </a:spcBef>
              <a:spcAft>
                <a:spcPts val="0"/>
              </a:spcAft>
              <a:buSzPts val="1800"/>
              <a:buNone/>
            </a:pPr>
            <a:r>
              <a:rPr lang="it" sz="2000">
                <a:solidFill>
                  <a:srgbClr val="111C22"/>
                </a:solidFill>
              </a:rPr>
              <a:t>Ipereosinofilia:</a:t>
            </a:r>
            <a:endParaRPr sz="2000">
              <a:solidFill>
                <a:srgbClr val="111C22"/>
              </a:solidFill>
            </a:endParaRPr>
          </a:p>
          <a:p>
            <a:pPr indent="-342900" lvl="0" marL="457200" rtl="0" algn="l">
              <a:lnSpc>
                <a:spcPct val="115000"/>
              </a:lnSpc>
              <a:spcBef>
                <a:spcPts val="1200"/>
              </a:spcBef>
              <a:spcAft>
                <a:spcPts val="0"/>
              </a:spcAft>
              <a:buSzPts val="1800"/>
              <a:buChar char="●"/>
            </a:pPr>
            <a:r>
              <a:rPr lang="it" sz="2000">
                <a:solidFill>
                  <a:srgbClr val="111C22"/>
                </a:solidFill>
              </a:rPr>
              <a:t>Pannello NGS Neoplasie Mieloidi (60 giorni lavorativi)</a:t>
            </a:r>
            <a:endParaRPr sz="2000">
              <a:solidFill>
                <a:srgbClr val="111C22"/>
              </a:solidFill>
            </a:endParaRPr>
          </a:p>
          <a:p>
            <a:pPr indent="-342900" lvl="0" marL="457200" rtl="0" algn="l">
              <a:lnSpc>
                <a:spcPct val="115000"/>
              </a:lnSpc>
              <a:spcBef>
                <a:spcPts val="0"/>
              </a:spcBef>
              <a:spcAft>
                <a:spcPts val="0"/>
              </a:spcAft>
              <a:buSzPts val="1800"/>
              <a:buChar char="●"/>
            </a:pPr>
            <a:r>
              <a:rPr lang="it" sz="2000">
                <a:solidFill>
                  <a:srgbClr val="111C22"/>
                </a:solidFill>
              </a:rPr>
              <a:t>Pannello NGS Riarrangiamenti Rari (60 giorni lavorativi)</a:t>
            </a:r>
            <a:endParaRPr sz="2000">
              <a:solidFill>
                <a:srgbClr val="111C2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6"/>
          <p:cNvSpPr txBox="1"/>
          <p:nvPr>
            <p:ph type="title"/>
          </p:nvPr>
        </p:nvSpPr>
        <p:spPr>
          <a:xfrm>
            <a:off x="457200" y="205979"/>
            <a:ext cx="8229600" cy="857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it">
                <a:solidFill>
                  <a:srgbClr val="C00000"/>
                </a:solidFill>
              </a:rPr>
              <a:t>GRAZIE PER L’ATTENZIONE</a:t>
            </a:r>
            <a:endParaRPr>
              <a:solidFill>
                <a:srgbClr val="C00000"/>
              </a:solidFill>
            </a:endParaRPr>
          </a:p>
        </p:txBody>
      </p:sp>
      <p:pic>
        <p:nvPicPr>
          <p:cNvPr id="246" name="Google Shape;246;p26" title="PHOTO-2024-05-18-17-44-55.jpg"/>
          <p:cNvPicPr preferRelativeResize="0"/>
          <p:nvPr/>
        </p:nvPicPr>
        <p:blipFill>
          <a:blip r:embed="rId3">
            <a:alphaModFix/>
          </a:blip>
          <a:stretch>
            <a:fillRect/>
          </a:stretch>
        </p:blipFill>
        <p:spPr>
          <a:xfrm>
            <a:off x="1117787" y="1063375"/>
            <a:ext cx="6908428" cy="3886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6"/>
          <p:cNvSpPr/>
          <p:nvPr/>
        </p:nvSpPr>
        <p:spPr>
          <a:xfrm>
            <a:off x="116403" y="163846"/>
            <a:ext cx="4990357" cy="692498"/>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b="1" i="0" lang="it" sz="4050" u="none" cap="none" strike="noStrike">
                <a:solidFill>
                  <a:srgbClr val="FF0000"/>
                </a:solidFill>
                <a:latin typeface="Calibri"/>
                <a:ea typeface="Calibri"/>
                <a:cs typeface="Calibri"/>
                <a:sym typeface="Calibri"/>
              </a:rPr>
              <a:t>LABORATORIO CRIMM</a:t>
            </a:r>
            <a:endParaRPr/>
          </a:p>
        </p:txBody>
      </p:sp>
      <p:sp>
        <p:nvSpPr>
          <p:cNvPr id="151" name="Google Shape;151;p16"/>
          <p:cNvSpPr txBox="1"/>
          <p:nvPr/>
        </p:nvSpPr>
        <p:spPr>
          <a:xfrm>
            <a:off x="116402" y="867885"/>
            <a:ext cx="5510033" cy="253916"/>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rPr b="0" i="0" lang="it" sz="1050" u="none" cap="none" strike="noStrike">
                <a:solidFill>
                  <a:srgbClr val="000000"/>
                </a:solidFill>
                <a:latin typeface="Calibri"/>
                <a:ea typeface="Calibri"/>
                <a:cs typeface="Calibri"/>
                <a:sym typeface="Calibri"/>
              </a:rPr>
              <a:t>CENTRO DI RICERCA ED INNOVAZIONE PER MALATTIE MIELOPROLIFERATIVE</a:t>
            </a:r>
            <a:endParaRPr/>
          </a:p>
        </p:txBody>
      </p:sp>
      <p:sp>
        <p:nvSpPr>
          <p:cNvPr id="152" name="Google Shape;152;p16"/>
          <p:cNvSpPr txBox="1"/>
          <p:nvPr/>
        </p:nvSpPr>
        <p:spPr>
          <a:xfrm>
            <a:off x="5987396" y="2283526"/>
            <a:ext cx="277672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 sz="1800" u="none" cap="none" strike="noStrike">
                <a:solidFill>
                  <a:srgbClr val="FF0000"/>
                </a:solidFill>
                <a:latin typeface="Calibri"/>
                <a:ea typeface="Calibri"/>
                <a:cs typeface="Calibri"/>
                <a:sym typeface="Calibri"/>
              </a:rPr>
              <a:t>DIAGNOSTICA e RICERCA</a:t>
            </a:r>
            <a:r>
              <a:rPr b="0" i="0" lang="it" sz="1800" u="none" cap="none" strike="noStrike">
                <a:solidFill>
                  <a:srgbClr val="FF0000"/>
                </a:solidFill>
                <a:latin typeface="Calibri"/>
                <a:ea typeface="Calibri"/>
                <a:cs typeface="Calibri"/>
                <a:sym typeface="Calibri"/>
              </a:rPr>
              <a:t> </a:t>
            </a:r>
            <a:endParaRPr/>
          </a:p>
        </p:txBody>
      </p:sp>
      <p:sp>
        <p:nvSpPr>
          <p:cNvPr id="153" name="Google Shape;153;p16"/>
          <p:cNvSpPr txBox="1"/>
          <p:nvPr/>
        </p:nvSpPr>
        <p:spPr>
          <a:xfrm>
            <a:off x="116403" y="2110402"/>
            <a:ext cx="2625436" cy="5770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 sz="1050" u="none" cap="none" strike="noStrike">
                <a:solidFill>
                  <a:srgbClr val="000000"/>
                </a:solidFill>
                <a:latin typeface="Arial"/>
                <a:ea typeface="Arial"/>
                <a:cs typeface="Arial"/>
                <a:sym typeface="Arial"/>
              </a:rPr>
              <a:t>Laboratorio di OncoEmatologia:</a:t>
            </a:r>
            <a:endParaRPr/>
          </a:p>
          <a:p>
            <a:pPr indent="0" lvl="0" marL="0" marR="0" rtl="0" algn="l">
              <a:lnSpc>
                <a:spcPct val="100000"/>
              </a:lnSpc>
              <a:spcBef>
                <a:spcPts val="0"/>
              </a:spcBef>
              <a:spcAft>
                <a:spcPts val="0"/>
              </a:spcAft>
              <a:buNone/>
            </a:pPr>
            <a:r>
              <a:rPr b="0" i="0" lang="it" sz="1050" u="none" cap="none" strike="noStrike">
                <a:solidFill>
                  <a:srgbClr val="000000"/>
                </a:solidFill>
                <a:latin typeface="Arial"/>
                <a:ea typeface="Arial"/>
                <a:cs typeface="Arial"/>
                <a:sym typeface="Arial"/>
              </a:rPr>
              <a:t>Onco= tumori</a:t>
            </a:r>
            <a:endParaRPr/>
          </a:p>
          <a:p>
            <a:pPr indent="0" lvl="0" marL="0" marR="0" rtl="0" algn="l">
              <a:lnSpc>
                <a:spcPct val="100000"/>
              </a:lnSpc>
              <a:spcBef>
                <a:spcPts val="0"/>
              </a:spcBef>
              <a:spcAft>
                <a:spcPts val="0"/>
              </a:spcAft>
              <a:buNone/>
            </a:pPr>
            <a:r>
              <a:rPr b="0" i="0" lang="it" sz="1050" u="none" cap="none" strike="noStrike">
                <a:solidFill>
                  <a:srgbClr val="000000"/>
                </a:solidFill>
                <a:latin typeface="Arial"/>
                <a:ea typeface="Arial"/>
                <a:cs typeface="Arial"/>
                <a:sym typeface="Arial"/>
              </a:rPr>
              <a:t>Ematologia= sangue</a:t>
            </a:r>
            <a:endParaRPr/>
          </a:p>
        </p:txBody>
      </p:sp>
      <p:sp>
        <p:nvSpPr>
          <p:cNvPr id="154" name="Google Shape;154;p16"/>
          <p:cNvSpPr txBox="1"/>
          <p:nvPr/>
        </p:nvSpPr>
        <p:spPr>
          <a:xfrm>
            <a:off x="2827447" y="2114913"/>
            <a:ext cx="2964872" cy="577081"/>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050"/>
              <a:buFont typeface="Arial"/>
              <a:buChar char="•"/>
            </a:pPr>
            <a:r>
              <a:rPr b="0" i="0" lang="it" sz="1050" u="none" cap="none" strike="noStrike">
                <a:solidFill>
                  <a:srgbClr val="000000"/>
                </a:solidFill>
                <a:latin typeface="Arial"/>
                <a:ea typeface="Arial"/>
                <a:cs typeface="Arial"/>
                <a:sym typeface="Arial"/>
              </a:rPr>
              <a:t>malattie mieloproliferative croniche</a:t>
            </a:r>
            <a:endParaRPr/>
          </a:p>
          <a:p>
            <a:pPr indent="-214313" lvl="0" marL="214313" marR="0" rtl="0" algn="l">
              <a:lnSpc>
                <a:spcPct val="100000"/>
              </a:lnSpc>
              <a:spcBef>
                <a:spcPts val="0"/>
              </a:spcBef>
              <a:spcAft>
                <a:spcPts val="0"/>
              </a:spcAft>
              <a:buClr>
                <a:srgbClr val="000000"/>
              </a:buClr>
              <a:buSzPts val="1050"/>
              <a:buFont typeface="Arial"/>
              <a:buChar char="•"/>
            </a:pPr>
            <a:r>
              <a:rPr b="0" i="0" lang="it" sz="1050" u="none" cap="none" strike="noStrike">
                <a:solidFill>
                  <a:srgbClr val="000000"/>
                </a:solidFill>
                <a:latin typeface="Arial"/>
                <a:ea typeface="Arial"/>
                <a:cs typeface="Arial"/>
                <a:sym typeface="Arial"/>
              </a:rPr>
              <a:t>Mastocitosi e Ipereosinofilie</a:t>
            </a:r>
            <a:endParaRPr b="0" i="0" sz="1050" u="none" cap="none" strike="noStrike">
              <a:solidFill>
                <a:srgbClr val="000000"/>
              </a:solidFill>
              <a:latin typeface="Arial"/>
              <a:ea typeface="Arial"/>
              <a:cs typeface="Arial"/>
              <a:sym typeface="Arial"/>
            </a:endParaRPr>
          </a:p>
          <a:p>
            <a:pPr indent="-214313" lvl="0" marL="214313" marR="0" rtl="0" algn="l">
              <a:lnSpc>
                <a:spcPct val="100000"/>
              </a:lnSpc>
              <a:spcBef>
                <a:spcPts val="0"/>
              </a:spcBef>
              <a:spcAft>
                <a:spcPts val="0"/>
              </a:spcAft>
              <a:buClr>
                <a:srgbClr val="000000"/>
              </a:buClr>
              <a:buSzPts val="1050"/>
              <a:buFont typeface="Arial"/>
              <a:buChar char="•"/>
            </a:pPr>
            <a:r>
              <a:rPr b="0" i="0" lang="it" sz="1050" u="none" cap="none" strike="noStrike">
                <a:solidFill>
                  <a:srgbClr val="000000"/>
                </a:solidFill>
                <a:latin typeface="Arial"/>
                <a:ea typeface="Arial"/>
                <a:cs typeface="Arial"/>
                <a:sym typeface="Arial"/>
              </a:rPr>
              <a:t>Leucemia Mieloide Acuta</a:t>
            </a:r>
            <a:endParaRPr/>
          </a:p>
        </p:txBody>
      </p:sp>
      <p:sp>
        <p:nvSpPr>
          <p:cNvPr id="155" name="Google Shape;155;p16"/>
          <p:cNvSpPr/>
          <p:nvPr/>
        </p:nvSpPr>
        <p:spPr>
          <a:xfrm>
            <a:off x="2450893" y="2128489"/>
            <a:ext cx="257671" cy="692498"/>
          </a:xfrm>
          <a:prstGeom prst="leftBrace">
            <a:avLst>
              <a:gd fmla="val 8333" name="adj1"/>
              <a:gd fmla="val 50000" name="adj2"/>
            </a:avLst>
          </a:prstGeom>
          <a:noFill/>
          <a:ln cap="flat" cmpd="sng" w="38100">
            <a:solidFill>
              <a:schemeClr val="dk1"/>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dk1"/>
              </a:solidFill>
              <a:latin typeface="Arial"/>
              <a:ea typeface="Arial"/>
              <a:cs typeface="Arial"/>
              <a:sym typeface="Arial"/>
            </a:endParaRPr>
          </a:p>
        </p:txBody>
      </p:sp>
      <p:cxnSp>
        <p:nvCxnSpPr>
          <p:cNvPr id="156" name="Google Shape;156;p16"/>
          <p:cNvCxnSpPr/>
          <p:nvPr/>
        </p:nvCxnSpPr>
        <p:spPr>
          <a:xfrm>
            <a:off x="5626435" y="2473037"/>
            <a:ext cx="325582" cy="0"/>
          </a:xfrm>
          <a:prstGeom prst="straightConnector1">
            <a:avLst/>
          </a:prstGeom>
          <a:noFill/>
          <a:ln cap="flat" cmpd="sng" w="38100">
            <a:solidFill>
              <a:schemeClr val="dk1"/>
            </a:solidFill>
            <a:prstDash val="solid"/>
            <a:round/>
            <a:headEnd len="sm" w="sm" type="none"/>
            <a:tailEnd len="med" w="med" type="triangle"/>
          </a:ln>
          <a:effectLst>
            <a:outerShdw blurRad="40000" rotWithShape="0" dir="5400000" dist="23000">
              <a:srgbClr val="000000">
                <a:alpha val="34901"/>
              </a:srgbClr>
            </a:outerShdw>
          </a:effectLst>
        </p:spPr>
      </p:cxnSp>
      <p:pic>
        <p:nvPicPr>
          <p:cNvPr id="157" name="Google Shape;157;p16"/>
          <p:cNvPicPr preferRelativeResize="0"/>
          <p:nvPr/>
        </p:nvPicPr>
        <p:blipFill rotWithShape="1">
          <a:blip r:embed="rId3">
            <a:alphaModFix/>
          </a:blip>
          <a:srcRect b="73116" l="0" r="0" t="0"/>
          <a:stretch/>
        </p:blipFill>
        <p:spPr>
          <a:xfrm>
            <a:off x="79424" y="3886072"/>
            <a:ext cx="2532157" cy="576080"/>
          </a:xfrm>
          <a:prstGeom prst="rect">
            <a:avLst/>
          </a:prstGeom>
          <a:noFill/>
          <a:ln>
            <a:noFill/>
          </a:ln>
        </p:spPr>
      </p:pic>
      <p:pic>
        <p:nvPicPr>
          <p:cNvPr id="158" name="Google Shape;158;p16"/>
          <p:cNvPicPr preferRelativeResize="0"/>
          <p:nvPr/>
        </p:nvPicPr>
        <p:blipFill rotWithShape="1">
          <a:blip r:embed="rId3">
            <a:alphaModFix/>
          </a:blip>
          <a:srcRect b="0" l="0" r="0" t="73291"/>
          <a:stretch/>
        </p:blipFill>
        <p:spPr>
          <a:xfrm>
            <a:off x="4937163" y="4008731"/>
            <a:ext cx="2532157" cy="572340"/>
          </a:xfrm>
          <a:prstGeom prst="rect">
            <a:avLst/>
          </a:prstGeom>
          <a:noFill/>
          <a:ln>
            <a:noFill/>
          </a:ln>
        </p:spPr>
      </p:pic>
      <p:pic>
        <p:nvPicPr>
          <p:cNvPr id="159" name="Google Shape;159;p16"/>
          <p:cNvPicPr preferRelativeResize="0"/>
          <p:nvPr/>
        </p:nvPicPr>
        <p:blipFill rotWithShape="1">
          <a:blip r:embed="rId3">
            <a:alphaModFix/>
          </a:blip>
          <a:srcRect b="49286" l="0" r="0" t="27504"/>
          <a:stretch/>
        </p:blipFill>
        <p:spPr>
          <a:xfrm>
            <a:off x="2554801" y="4008731"/>
            <a:ext cx="2395717" cy="470537"/>
          </a:xfrm>
          <a:prstGeom prst="rect">
            <a:avLst/>
          </a:prstGeom>
          <a:noFill/>
          <a:ln>
            <a:noFill/>
          </a:ln>
        </p:spPr>
      </p:pic>
      <p:pic>
        <p:nvPicPr>
          <p:cNvPr id="160" name="Google Shape;160;p16"/>
          <p:cNvPicPr preferRelativeResize="0"/>
          <p:nvPr/>
        </p:nvPicPr>
        <p:blipFill rotWithShape="1">
          <a:blip r:embed="rId3">
            <a:alphaModFix/>
          </a:blip>
          <a:srcRect b="27313" l="0" r="40467" t="49459"/>
          <a:stretch/>
        </p:blipFill>
        <p:spPr>
          <a:xfrm>
            <a:off x="7425895" y="3997532"/>
            <a:ext cx="1476871" cy="487653"/>
          </a:xfrm>
          <a:prstGeom prst="rect">
            <a:avLst/>
          </a:prstGeom>
          <a:noFill/>
          <a:ln>
            <a:noFill/>
          </a:ln>
        </p:spPr>
      </p:pic>
      <p:sp>
        <p:nvSpPr>
          <p:cNvPr id="161" name="Google Shape;161;p16"/>
          <p:cNvSpPr txBox="1"/>
          <p:nvPr/>
        </p:nvSpPr>
        <p:spPr>
          <a:xfrm>
            <a:off x="118756" y="4717356"/>
            <a:ext cx="5246165" cy="228742"/>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None/>
            </a:pPr>
            <a:r>
              <a:rPr b="0" i="0" lang="it" sz="900" u="none" cap="none" strike="noStrike">
                <a:solidFill>
                  <a:schemeClr val="dk1"/>
                </a:solidFill>
                <a:latin typeface="Arial"/>
                <a:ea typeface="Arial"/>
                <a:cs typeface="Arial"/>
                <a:sym typeface="Arial"/>
              </a:rPr>
              <a:t>Fiorenza Irushani Vanderwert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7"/>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lang="it">
                <a:solidFill>
                  <a:srgbClr val="C00000"/>
                </a:solidFill>
              </a:rPr>
              <a:t>DNA, RNA &amp; PROTEINE</a:t>
            </a:r>
            <a:endParaRPr/>
          </a:p>
        </p:txBody>
      </p:sp>
      <p:pic>
        <p:nvPicPr>
          <p:cNvPr id="167" name="Google Shape;167;p17"/>
          <p:cNvPicPr preferRelativeResize="0"/>
          <p:nvPr/>
        </p:nvPicPr>
        <p:blipFill rotWithShape="1">
          <a:blip r:embed="rId3">
            <a:alphaModFix/>
          </a:blip>
          <a:srcRect b="0" l="0" r="0" t="0"/>
          <a:stretch/>
        </p:blipFill>
        <p:spPr>
          <a:xfrm>
            <a:off x="878179" y="1288533"/>
            <a:ext cx="3971201" cy="3177540"/>
          </a:xfrm>
          <a:prstGeom prst="rect">
            <a:avLst/>
          </a:prstGeom>
          <a:noFill/>
          <a:ln>
            <a:noFill/>
          </a:ln>
        </p:spPr>
      </p:pic>
      <p:pic>
        <p:nvPicPr>
          <p:cNvPr descr="Immagine che contiene testo, Arte bambini, illustrazione&#10;&#10;Il contenuto generato dall'IA potrebbe non essere corretto." id="168" name="Google Shape;168;p17"/>
          <p:cNvPicPr preferRelativeResize="0"/>
          <p:nvPr/>
        </p:nvPicPr>
        <p:blipFill rotWithShape="1">
          <a:blip r:embed="rId4">
            <a:alphaModFix/>
          </a:blip>
          <a:srcRect b="0" l="0" r="0" t="0"/>
          <a:stretch/>
        </p:blipFill>
        <p:spPr>
          <a:xfrm>
            <a:off x="6149530" y="1288533"/>
            <a:ext cx="2116291" cy="3177540"/>
          </a:xfrm>
          <a:prstGeom prst="rect">
            <a:avLst/>
          </a:prstGeom>
          <a:noFill/>
          <a:ln>
            <a:noFill/>
          </a:ln>
        </p:spPr>
      </p:pic>
      <p:sp>
        <p:nvSpPr>
          <p:cNvPr id="169" name="Google Shape;169;p17"/>
          <p:cNvSpPr/>
          <p:nvPr/>
        </p:nvSpPr>
        <p:spPr>
          <a:xfrm>
            <a:off x="5044273" y="2571750"/>
            <a:ext cx="1105257" cy="402562"/>
          </a:xfrm>
          <a:prstGeom prst="rightArrow">
            <a:avLst>
              <a:gd fmla="val 50000" name="adj1"/>
              <a:gd fmla="val 50000" name="adj2"/>
            </a:avLst>
          </a:prstGeom>
          <a:solidFill>
            <a:srgbClr val="F7DBD7"/>
          </a:solidFill>
          <a:ln cap="flat" cmpd="sng" w="25400">
            <a:solidFill>
              <a:srgbClr val="00332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8"/>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lang="it">
                <a:solidFill>
                  <a:srgbClr val="C00000"/>
                </a:solidFill>
              </a:rPr>
              <a:t>MUTAZIONI CROMOSOMICHE &amp; GENETICHE </a:t>
            </a:r>
            <a:endParaRPr/>
          </a:p>
        </p:txBody>
      </p:sp>
      <p:sp>
        <p:nvSpPr>
          <p:cNvPr id="175" name="Google Shape;175;p18"/>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p>
            <a:pPr indent="-228600" lvl="0" marL="457200" rtl="0" algn="l">
              <a:lnSpc>
                <a:spcPct val="115000"/>
              </a:lnSpc>
              <a:spcBef>
                <a:spcPts val="360"/>
              </a:spcBef>
              <a:spcAft>
                <a:spcPts val="0"/>
              </a:spcAft>
              <a:buClr>
                <a:schemeClr val="dk1"/>
              </a:buClr>
              <a:buSzPts val="1800"/>
              <a:buNone/>
            </a:pPr>
            <a:r>
              <a:t/>
            </a:r>
            <a:endParaRPr/>
          </a:p>
        </p:txBody>
      </p:sp>
      <p:pic>
        <p:nvPicPr>
          <p:cNvPr descr="Immagine che contiene testo, diagramma, schermata, linea&#10;&#10;Il contenuto generato dall'IA potrebbe non essere corretto." id="176" name="Google Shape;176;p18"/>
          <p:cNvPicPr preferRelativeResize="0"/>
          <p:nvPr/>
        </p:nvPicPr>
        <p:blipFill rotWithShape="1">
          <a:blip r:embed="rId3">
            <a:alphaModFix/>
          </a:blip>
          <a:srcRect b="0" l="0" r="0" t="0"/>
          <a:stretch/>
        </p:blipFill>
        <p:spPr>
          <a:xfrm>
            <a:off x="673240" y="1306620"/>
            <a:ext cx="4112120" cy="2935261"/>
          </a:xfrm>
          <a:prstGeom prst="rect">
            <a:avLst/>
          </a:prstGeom>
          <a:noFill/>
          <a:ln>
            <a:noFill/>
          </a:ln>
        </p:spPr>
      </p:pic>
      <p:pic>
        <p:nvPicPr>
          <p:cNvPr id="177" name="Google Shape;177;p18" title="ChatGPT Image 18 apr 2025, 17_17_04.png"/>
          <p:cNvPicPr preferRelativeResize="0"/>
          <p:nvPr/>
        </p:nvPicPr>
        <p:blipFill rotWithShape="1">
          <a:blip r:embed="rId4">
            <a:alphaModFix/>
          </a:blip>
          <a:srcRect b="0" l="0" r="0" t="0"/>
          <a:stretch/>
        </p:blipFill>
        <p:spPr>
          <a:xfrm>
            <a:off x="5212081" y="1733445"/>
            <a:ext cx="2811780" cy="232791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9"/>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it">
                <a:solidFill>
                  <a:srgbClr val="C00000"/>
                </a:solidFill>
              </a:rPr>
              <a:t>WORKFLOW PREANALITICO</a:t>
            </a:r>
            <a:endParaRPr sz="1400">
              <a:solidFill>
                <a:srgbClr val="C00000"/>
              </a:solidFill>
              <a:latin typeface="Arial"/>
              <a:ea typeface="Arial"/>
              <a:cs typeface="Arial"/>
              <a:sym typeface="Arial"/>
            </a:endParaRPr>
          </a:p>
          <a:p>
            <a:pPr indent="0" lvl="0" marL="0" rtl="0" algn="ctr">
              <a:lnSpc>
                <a:spcPct val="100000"/>
              </a:lnSpc>
              <a:spcBef>
                <a:spcPts val="0"/>
              </a:spcBef>
              <a:spcAft>
                <a:spcPts val="0"/>
              </a:spcAft>
              <a:buSzPts val="2000"/>
              <a:buNone/>
            </a:pPr>
            <a:r>
              <a:t/>
            </a:r>
            <a:endParaRPr/>
          </a:p>
        </p:txBody>
      </p:sp>
      <p:pic>
        <p:nvPicPr>
          <p:cNvPr id="183" name="Google Shape;183;p19"/>
          <p:cNvPicPr preferRelativeResize="0"/>
          <p:nvPr/>
        </p:nvPicPr>
        <p:blipFill rotWithShape="1">
          <a:blip r:embed="rId3">
            <a:alphaModFix/>
          </a:blip>
          <a:srcRect b="0" l="0" r="0" t="0"/>
          <a:stretch/>
        </p:blipFill>
        <p:spPr>
          <a:xfrm>
            <a:off x="0" y="660994"/>
            <a:ext cx="9144002" cy="4388563"/>
          </a:xfrm>
          <a:prstGeom prst="rect">
            <a:avLst/>
          </a:prstGeom>
          <a:noFill/>
          <a:ln>
            <a:noFill/>
          </a:ln>
        </p:spPr>
      </p:pic>
      <p:pic>
        <p:nvPicPr>
          <p:cNvPr id="184" name="Google Shape;184;p19"/>
          <p:cNvPicPr preferRelativeResize="0"/>
          <p:nvPr/>
        </p:nvPicPr>
        <p:blipFill rotWithShape="1">
          <a:blip r:embed="rId4">
            <a:alphaModFix/>
          </a:blip>
          <a:srcRect b="0" l="0" r="0" t="0"/>
          <a:stretch/>
        </p:blipFill>
        <p:spPr>
          <a:xfrm>
            <a:off x="1311500" y="2374075"/>
            <a:ext cx="1285350" cy="1285350"/>
          </a:xfrm>
          <a:prstGeom prst="rect">
            <a:avLst/>
          </a:prstGeom>
          <a:noFill/>
          <a:ln>
            <a:noFill/>
          </a:ln>
        </p:spPr>
      </p:pic>
      <p:pic>
        <p:nvPicPr>
          <p:cNvPr id="185" name="Google Shape;185;p19"/>
          <p:cNvPicPr preferRelativeResize="0"/>
          <p:nvPr/>
        </p:nvPicPr>
        <p:blipFill rotWithShape="1">
          <a:blip r:embed="rId4">
            <a:alphaModFix/>
          </a:blip>
          <a:srcRect b="0" l="0" r="0" t="0"/>
          <a:stretch/>
        </p:blipFill>
        <p:spPr>
          <a:xfrm>
            <a:off x="1616300" y="2374075"/>
            <a:ext cx="1285350" cy="1285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0"/>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it">
                <a:solidFill>
                  <a:srgbClr val="C00000"/>
                </a:solidFill>
              </a:rPr>
              <a:t>Mastocitosi</a:t>
            </a:r>
            <a:endParaRPr>
              <a:solidFill>
                <a:srgbClr val="C00000"/>
              </a:solidFill>
            </a:endParaRPr>
          </a:p>
        </p:txBody>
      </p:sp>
      <p:sp>
        <p:nvSpPr>
          <p:cNvPr id="191" name="Google Shape;191;p20"/>
          <p:cNvSpPr txBox="1"/>
          <p:nvPr>
            <p:ph idx="1" type="body"/>
          </p:nvPr>
        </p:nvSpPr>
        <p:spPr>
          <a:xfrm>
            <a:off x="457200" y="1200150"/>
            <a:ext cx="4205400" cy="3394500"/>
          </a:xfrm>
          <a:prstGeom prst="rect">
            <a:avLst/>
          </a:prstGeom>
          <a:noFill/>
          <a:ln>
            <a:noFill/>
          </a:ln>
        </p:spPr>
        <p:txBody>
          <a:bodyPr anchorCtr="0" anchor="t" bIns="45700" lIns="91425" spcFirstLastPara="1" rIns="91425" wrap="square" tIns="45700">
            <a:normAutofit fontScale="92500" lnSpcReduction="10000"/>
          </a:bodyPr>
          <a:lstStyle/>
          <a:p>
            <a:pPr indent="-342900" lvl="0" marL="457200" rtl="0" algn="l">
              <a:lnSpc>
                <a:spcPct val="115000"/>
              </a:lnSpc>
              <a:spcBef>
                <a:spcPts val="360"/>
              </a:spcBef>
              <a:spcAft>
                <a:spcPts val="0"/>
              </a:spcAft>
              <a:buClr>
                <a:srgbClr val="C00000"/>
              </a:buClr>
              <a:buSzPct val="149688"/>
              <a:buChar char="●"/>
            </a:pPr>
            <a:r>
              <a:rPr lang="it">
                <a:solidFill>
                  <a:srgbClr val="C00000"/>
                </a:solidFill>
              </a:rPr>
              <a:t>Cutanea</a:t>
            </a:r>
            <a:endParaRPr>
              <a:solidFill>
                <a:srgbClr val="C00000"/>
              </a:solidFill>
            </a:endParaRPr>
          </a:p>
          <a:p>
            <a:pPr indent="-342900" lvl="0" marL="457200" rtl="0" algn="l">
              <a:lnSpc>
                <a:spcPct val="115000"/>
              </a:lnSpc>
              <a:spcBef>
                <a:spcPts val="0"/>
              </a:spcBef>
              <a:spcAft>
                <a:spcPts val="0"/>
              </a:spcAft>
              <a:buClr>
                <a:srgbClr val="C00000"/>
              </a:buClr>
              <a:buSzPct val="149688"/>
              <a:buChar char="●"/>
            </a:pPr>
            <a:r>
              <a:rPr lang="it">
                <a:solidFill>
                  <a:srgbClr val="C00000"/>
                </a:solidFill>
              </a:rPr>
              <a:t>Sistemica:</a:t>
            </a:r>
            <a:endParaRPr>
              <a:solidFill>
                <a:srgbClr val="C00000"/>
              </a:solidFill>
            </a:endParaRPr>
          </a:p>
          <a:p>
            <a:pPr indent="-298450" lvl="0" marL="457200" rtl="0" algn="l">
              <a:lnSpc>
                <a:spcPct val="115000"/>
              </a:lnSpc>
              <a:spcBef>
                <a:spcPts val="0"/>
              </a:spcBef>
              <a:spcAft>
                <a:spcPts val="0"/>
              </a:spcAft>
              <a:buSzPct val="45738"/>
              <a:buAutoNum type="arabicPeriod"/>
            </a:pPr>
            <a:r>
              <a:rPr lang="it" sz="2600"/>
              <a:t>Indolente (ISM)</a:t>
            </a:r>
            <a:endParaRPr sz="2600"/>
          </a:p>
          <a:p>
            <a:pPr indent="-298450" lvl="0" marL="457200" rtl="0" algn="l">
              <a:lnSpc>
                <a:spcPct val="115000"/>
              </a:lnSpc>
              <a:spcBef>
                <a:spcPts val="0"/>
              </a:spcBef>
              <a:spcAft>
                <a:spcPts val="0"/>
              </a:spcAft>
              <a:buSzPct val="45738"/>
              <a:buAutoNum type="arabicPeriod"/>
            </a:pPr>
            <a:r>
              <a:rPr lang="it" sz="2600"/>
              <a:t>Smoldering (SSM)</a:t>
            </a:r>
            <a:endParaRPr sz="2600"/>
          </a:p>
          <a:p>
            <a:pPr indent="-298450" lvl="0" marL="457200" rtl="0" algn="l">
              <a:lnSpc>
                <a:spcPct val="115000"/>
              </a:lnSpc>
              <a:spcBef>
                <a:spcPts val="0"/>
              </a:spcBef>
              <a:spcAft>
                <a:spcPts val="0"/>
              </a:spcAft>
              <a:buSzPct val="45738"/>
              <a:buAutoNum type="arabicPeriod"/>
            </a:pPr>
            <a:r>
              <a:rPr lang="it" sz="2600"/>
              <a:t>Aggressive (ASM)</a:t>
            </a:r>
            <a:endParaRPr sz="2600"/>
          </a:p>
          <a:p>
            <a:pPr indent="-298450" lvl="0" marL="457200" rtl="0" algn="l">
              <a:lnSpc>
                <a:spcPct val="115000"/>
              </a:lnSpc>
              <a:spcBef>
                <a:spcPts val="0"/>
              </a:spcBef>
              <a:spcAft>
                <a:spcPts val="0"/>
              </a:spcAft>
              <a:buSzPct val="45738"/>
              <a:buAutoNum type="arabicPeriod"/>
            </a:pPr>
            <a:r>
              <a:rPr lang="it" sz="2600"/>
              <a:t>Associata a neoplasia ematologica (SM-AHN)</a:t>
            </a:r>
            <a:endParaRPr sz="2600"/>
          </a:p>
          <a:p>
            <a:pPr indent="-298450" lvl="0" marL="457200" rtl="0" algn="l">
              <a:lnSpc>
                <a:spcPct val="115000"/>
              </a:lnSpc>
              <a:spcBef>
                <a:spcPts val="0"/>
              </a:spcBef>
              <a:spcAft>
                <a:spcPts val="0"/>
              </a:spcAft>
              <a:buSzPct val="45738"/>
              <a:buAutoNum type="arabicPeriod"/>
            </a:pPr>
            <a:r>
              <a:rPr lang="it" sz="2600"/>
              <a:t>Leucemia mast cellulare</a:t>
            </a:r>
            <a:endParaRPr sz="2600"/>
          </a:p>
          <a:p>
            <a:pPr indent="-298450" lvl="0" marL="457200" rtl="0" algn="l">
              <a:lnSpc>
                <a:spcPct val="115000"/>
              </a:lnSpc>
              <a:spcBef>
                <a:spcPts val="0"/>
              </a:spcBef>
              <a:spcAft>
                <a:spcPts val="0"/>
              </a:spcAft>
              <a:buSzPct val="45738"/>
              <a:buAutoNum type="arabicPeriod"/>
            </a:pPr>
            <a:r>
              <a:rPr lang="it" sz="2600"/>
              <a:t>Sarcoma mast cellulare</a:t>
            </a:r>
            <a:endParaRPr sz="2600"/>
          </a:p>
        </p:txBody>
      </p:sp>
      <p:pic>
        <p:nvPicPr>
          <p:cNvPr id="192" name="Google Shape;192;p20"/>
          <p:cNvPicPr preferRelativeResize="0"/>
          <p:nvPr/>
        </p:nvPicPr>
        <p:blipFill rotWithShape="1">
          <a:blip r:embed="rId3">
            <a:alphaModFix/>
          </a:blip>
          <a:srcRect b="9342" l="20953" r="3756" t="19974"/>
          <a:stretch/>
        </p:blipFill>
        <p:spPr>
          <a:xfrm>
            <a:off x="4401576" y="1429188"/>
            <a:ext cx="4327526" cy="22851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1"/>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4000"/>
              <a:buNone/>
            </a:pPr>
            <a:r>
              <a:rPr lang="it">
                <a:solidFill>
                  <a:srgbClr val="C00000"/>
                </a:solidFill>
              </a:rPr>
              <a:t>IPEREOSINOFILIA</a:t>
            </a:r>
            <a:endParaRPr sz="1400">
              <a:solidFill>
                <a:srgbClr val="C00000"/>
              </a:solidFill>
              <a:latin typeface="Arial"/>
              <a:ea typeface="Arial"/>
              <a:cs typeface="Arial"/>
              <a:sym typeface="Arial"/>
            </a:endParaRPr>
          </a:p>
          <a:p>
            <a:pPr indent="0" lvl="0" marL="0" rtl="0" algn="ctr">
              <a:lnSpc>
                <a:spcPct val="100000"/>
              </a:lnSpc>
              <a:spcBef>
                <a:spcPts val="0"/>
              </a:spcBef>
              <a:spcAft>
                <a:spcPts val="0"/>
              </a:spcAft>
              <a:buSzPts val="2000"/>
              <a:buNone/>
            </a:pPr>
            <a:r>
              <a:t/>
            </a:r>
            <a:endParaRPr/>
          </a:p>
        </p:txBody>
      </p:sp>
      <p:sp>
        <p:nvSpPr>
          <p:cNvPr id="198" name="Google Shape;198;p21"/>
          <p:cNvSpPr txBox="1"/>
          <p:nvPr>
            <p:ph idx="1" type="body"/>
          </p:nvPr>
        </p:nvSpPr>
        <p:spPr>
          <a:xfrm>
            <a:off x="457200" y="1200150"/>
            <a:ext cx="2715300" cy="33945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360"/>
              </a:spcBef>
              <a:spcAft>
                <a:spcPts val="0"/>
              </a:spcAft>
              <a:buSzPts val="1800"/>
              <a:buNone/>
            </a:pPr>
            <a:r>
              <a:rPr lang="it"/>
              <a:t>Conta eosinofili &gt; 1.5 x 10^9 per almeno 6 mesi</a:t>
            </a:r>
            <a:endParaRPr/>
          </a:p>
          <a:p>
            <a:pPr indent="0" lvl="0" marL="0" rtl="0" algn="l">
              <a:lnSpc>
                <a:spcPct val="115000"/>
              </a:lnSpc>
              <a:spcBef>
                <a:spcPts val="1200"/>
              </a:spcBef>
              <a:spcAft>
                <a:spcPts val="1200"/>
              </a:spcAft>
              <a:buSzPts val="1800"/>
              <a:buNone/>
            </a:pPr>
            <a:r>
              <a:rPr lang="it"/>
              <a:t>Possono esistere forme familiari, forme idiopatiche, forme primarie e forme secondarie (reattive).</a:t>
            </a:r>
            <a:endParaRPr/>
          </a:p>
        </p:txBody>
      </p:sp>
      <p:pic>
        <p:nvPicPr>
          <p:cNvPr id="199" name="Google Shape;199;p21" title="eosinofilo-cellule-bianche-del-sangue-computer-illustrazione-di-eosinofilo-globuli-bianchi-che-mostra-i-loro-nuclei-lobata-centro-gli-eosino.jpg"/>
          <p:cNvPicPr preferRelativeResize="0"/>
          <p:nvPr/>
        </p:nvPicPr>
        <p:blipFill rotWithShape="1">
          <a:blip r:embed="rId3">
            <a:alphaModFix/>
          </a:blip>
          <a:srcRect b="0" l="0" r="0" t="0"/>
          <a:stretch/>
        </p:blipFill>
        <p:spPr>
          <a:xfrm>
            <a:off x="5971554" y="1200150"/>
            <a:ext cx="2715252" cy="2903251"/>
          </a:xfrm>
          <a:prstGeom prst="rect">
            <a:avLst/>
          </a:prstGeom>
          <a:noFill/>
          <a:ln>
            <a:noFill/>
          </a:ln>
        </p:spPr>
      </p:pic>
      <p:pic>
        <p:nvPicPr>
          <p:cNvPr id="200" name="Google Shape;200;p21"/>
          <p:cNvPicPr preferRelativeResize="0"/>
          <p:nvPr/>
        </p:nvPicPr>
        <p:blipFill rotWithShape="1">
          <a:blip r:embed="rId4">
            <a:alphaModFix/>
          </a:blip>
          <a:srcRect b="8218" l="50001" r="24944" t="16426"/>
          <a:stretch/>
        </p:blipFill>
        <p:spPr>
          <a:xfrm>
            <a:off x="3180500" y="859675"/>
            <a:ext cx="2290848" cy="3875850"/>
          </a:xfrm>
          <a:prstGeom prst="rect">
            <a:avLst/>
          </a:prstGeom>
          <a:noFill/>
          <a:ln>
            <a:noFill/>
          </a:ln>
        </p:spPr>
      </p:pic>
      <p:sp>
        <p:nvSpPr>
          <p:cNvPr id="201" name="Google Shape;201;p21"/>
          <p:cNvSpPr/>
          <p:nvPr/>
        </p:nvSpPr>
        <p:spPr>
          <a:xfrm>
            <a:off x="3446000" y="1967050"/>
            <a:ext cx="1777800" cy="109200"/>
          </a:xfrm>
          <a:prstGeom prst="roundRect">
            <a:avLst>
              <a:gd fmla="val 16667" name="adj"/>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02" name="Google Shape;202;p21"/>
          <p:cNvSpPr/>
          <p:nvPr/>
        </p:nvSpPr>
        <p:spPr>
          <a:xfrm>
            <a:off x="3369800" y="3919550"/>
            <a:ext cx="1904700" cy="743100"/>
          </a:xfrm>
          <a:prstGeom prst="roundRect">
            <a:avLst>
              <a:gd fmla="val 16667" name="adj"/>
            </a:avLst>
          </a:prstGeom>
          <a:no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203" name="Google Shape;203;p21" title="images.png"/>
          <p:cNvPicPr preferRelativeResize="0"/>
          <p:nvPr/>
        </p:nvPicPr>
        <p:blipFill>
          <a:blip r:embed="rId5">
            <a:alphaModFix/>
          </a:blip>
          <a:stretch>
            <a:fillRect/>
          </a:stretch>
        </p:blipFill>
        <p:spPr>
          <a:xfrm>
            <a:off x="288363" y="2946813"/>
            <a:ext cx="2771775" cy="16478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2"/>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it">
                <a:solidFill>
                  <a:srgbClr val="C00000"/>
                </a:solidFill>
              </a:rPr>
              <a:t>Mastocitosi: c-KIT D816V Analisi - ddPCR</a:t>
            </a:r>
            <a:endParaRPr>
              <a:solidFill>
                <a:srgbClr val="C00000"/>
              </a:solidFill>
            </a:endParaRPr>
          </a:p>
        </p:txBody>
      </p:sp>
      <p:sp>
        <p:nvSpPr>
          <p:cNvPr id="209" name="Google Shape;209;p22"/>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360"/>
              </a:spcBef>
              <a:spcAft>
                <a:spcPts val="1200"/>
              </a:spcAft>
              <a:buSzPts val="1800"/>
              <a:buNone/>
            </a:pPr>
            <a:r>
              <a:t/>
            </a:r>
            <a:endParaRPr/>
          </a:p>
        </p:txBody>
      </p:sp>
      <p:pic>
        <p:nvPicPr>
          <p:cNvPr id="210" name="Google Shape;210;p22"/>
          <p:cNvPicPr preferRelativeResize="0"/>
          <p:nvPr/>
        </p:nvPicPr>
        <p:blipFill rotWithShape="1">
          <a:blip r:embed="rId3">
            <a:alphaModFix/>
          </a:blip>
          <a:srcRect b="50001" l="19519" r="48292" t="34842"/>
          <a:stretch/>
        </p:blipFill>
        <p:spPr>
          <a:xfrm>
            <a:off x="539125" y="1200150"/>
            <a:ext cx="2943302" cy="779549"/>
          </a:xfrm>
          <a:prstGeom prst="rect">
            <a:avLst/>
          </a:prstGeom>
          <a:noFill/>
          <a:ln>
            <a:noFill/>
          </a:ln>
        </p:spPr>
      </p:pic>
      <p:pic>
        <p:nvPicPr>
          <p:cNvPr id="211" name="Google Shape;211;p22" title="fgene-12-598855-g002.jpg"/>
          <p:cNvPicPr preferRelativeResize="0"/>
          <p:nvPr/>
        </p:nvPicPr>
        <p:blipFill rotWithShape="1">
          <a:blip r:embed="rId4">
            <a:alphaModFix/>
          </a:blip>
          <a:srcRect b="0" l="0" r="0" t="0"/>
          <a:stretch/>
        </p:blipFill>
        <p:spPr>
          <a:xfrm>
            <a:off x="5823081" y="1200150"/>
            <a:ext cx="2783473" cy="2520773"/>
          </a:xfrm>
          <a:prstGeom prst="rect">
            <a:avLst/>
          </a:prstGeom>
          <a:noFill/>
          <a:ln>
            <a:noFill/>
          </a:ln>
        </p:spPr>
      </p:pic>
      <p:pic>
        <p:nvPicPr>
          <p:cNvPr id="212" name="Google Shape;212;p22" title="ddpcr.png"/>
          <p:cNvPicPr preferRelativeResize="0"/>
          <p:nvPr/>
        </p:nvPicPr>
        <p:blipFill rotWithShape="1">
          <a:blip r:embed="rId5">
            <a:alphaModFix/>
          </a:blip>
          <a:srcRect b="0" l="0" r="0" t="0"/>
          <a:stretch/>
        </p:blipFill>
        <p:spPr>
          <a:xfrm>
            <a:off x="587350" y="2345075"/>
            <a:ext cx="4176399" cy="2392049"/>
          </a:xfrm>
          <a:prstGeom prst="rect">
            <a:avLst/>
          </a:prstGeom>
          <a:noFill/>
          <a:ln>
            <a:noFill/>
          </a:ln>
        </p:spPr>
      </p:pic>
      <p:pic>
        <p:nvPicPr>
          <p:cNvPr id="213" name="Google Shape;213;p22" title="ChatGPT Image 18 apr 2025, 17_17_04.png"/>
          <p:cNvPicPr preferRelativeResize="0"/>
          <p:nvPr/>
        </p:nvPicPr>
        <p:blipFill rotWithShape="1">
          <a:blip r:embed="rId6">
            <a:alphaModFix/>
          </a:blip>
          <a:srcRect b="0" l="0" r="0" t="0"/>
          <a:stretch/>
        </p:blipFill>
        <p:spPr>
          <a:xfrm>
            <a:off x="3598075" y="1200138"/>
            <a:ext cx="1041825" cy="1041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it">
                <a:solidFill>
                  <a:srgbClr val="C00000"/>
                </a:solidFill>
              </a:rPr>
              <a:t>Mastocitosi: Pannello NGS Neoplasie Mieloidi</a:t>
            </a:r>
            <a:endParaRPr/>
          </a:p>
        </p:txBody>
      </p:sp>
      <p:sp>
        <p:nvSpPr>
          <p:cNvPr id="219" name="Google Shape;219;p23"/>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360"/>
              </a:spcBef>
              <a:spcAft>
                <a:spcPts val="1200"/>
              </a:spcAft>
              <a:buSzPts val="1800"/>
              <a:buNone/>
            </a:pPr>
            <a:r>
              <a:t/>
            </a:r>
            <a:endParaRPr/>
          </a:p>
        </p:txBody>
      </p:sp>
      <p:pic>
        <p:nvPicPr>
          <p:cNvPr id="220" name="Google Shape;220;p23"/>
          <p:cNvPicPr preferRelativeResize="0"/>
          <p:nvPr/>
        </p:nvPicPr>
        <p:blipFill rotWithShape="1">
          <a:blip r:embed="rId3">
            <a:alphaModFix/>
          </a:blip>
          <a:srcRect b="0" l="0" r="0" t="0"/>
          <a:stretch/>
        </p:blipFill>
        <p:spPr>
          <a:xfrm>
            <a:off x="1165626" y="1063363"/>
            <a:ext cx="2835323" cy="1598725"/>
          </a:xfrm>
          <a:prstGeom prst="rect">
            <a:avLst/>
          </a:prstGeom>
          <a:noFill/>
          <a:ln>
            <a:noFill/>
          </a:ln>
        </p:spPr>
      </p:pic>
      <p:pic>
        <p:nvPicPr>
          <p:cNvPr id="221" name="Google Shape;221;p23" title="download (2).jpg"/>
          <p:cNvPicPr preferRelativeResize="0"/>
          <p:nvPr/>
        </p:nvPicPr>
        <p:blipFill rotWithShape="1">
          <a:blip r:embed="rId4">
            <a:alphaModFix/>
          </a:blip>
          <a:srcRect b="0" l="0" r="0" t="0"/>
          <a:stretch/>
        </p:blipFill>
        <p:spPr>
          <a:xfrm>
            <a:off x="6478675" y="2850775"/>
            <a:ext cx="2167100" cy="2000400"/>
          </a:xfrm>
          <a:prstGeom prst="rect">
            <a:avLst/>
          </a:prstGeom>
          <a:noFill/>
          <a:ln>
            <a:noFill/>
          </a:ln>
        </p:spPr>
      </p:pic>
      <p:pic>
        <p:nvPicPr>
          <p:cNvPr id="222" name="Google Shape;222;p23" title="download (1).jpg"/>
          <p:cNvPicPr preferRelativeResize="0"/>
          <p:nvPr/>
        </p:nvPicPr>
        <p:blipFill rotWithShape="1">
          <a:blip r:embed="rId5">
            <a:alphaModFix/>
          </a:blip>
          <a:srcRect b="0" l="0" r="0" t="0"/>
          <a:stretch/>
        </p:blipFill>
        <p:spPr>
          <a:xfrm>
            <a:off x="5602725" y="1243375"/>
            <a:ext cx="2357250" cy="1427405"/>
          </a:xfrm>
          <a:prstGeom prst="rect">
            <a:avLst/>
          </a:prstGeom>
          <a:noFill/>
          <a:ln>
            <a:noFill/>
          </a:ln>
        </p:spPr>
      </p:pic>
      <p:pic>
        <p:nvPicPr>
          <p:cNvPr id="223" name="Google Shape;223;p23"/>
          <p:cNvPicPr preferRelativeResize="0"/>
          <p:nvPr/>
        </p:nvPicPr>
        <p:blipFill rotWithShape="1">
          <a:blip r:embed="rId6">
            <a:alphaModFix/>
          </a:blip>
          <a:srcRect b="0" l="0" r="0" t="0"/>
          <a:stretch/>
        </p:blipFill>
        <p:spPr>
          <a:xfrm>
            <a:off x="509138" y="2746945"/>
            <a:ext cx="2167100" cy="2208055"/>
          </a:xfrm>
          <a:prstGeom prst="rect">
            <a:avLst/>
          </a:prstGeom>
          <a:noFill/>
          <a:ln>
            <a:noFill/>
          </a:ln>
        </p:spPr>
      </p:pic>
      <p:pic>
        <p:nvPicPr>
          <p:cNvPr id="224" name="Google Shape;224;p23" title="cancers-15-05626-g001.jpg"/>
          <p:cNvPicPr preferRelativeResize="0"/>
          <p:nvPr/>
        </p:nvPicPr>
        <p:blipFill rotWithShape="1">
          <a:blip r:embed="rId7">
            <a:alphaModFix/>
          </a:blip>
          <a:srcRect b="0" l="0" r="0" t="0"/>
          <a:stretch/>
        </p:blipFill>
        <p:spPr>
          <a:xfrm>
            <a:off x="3068899" y="3118425"/>
            <a:ext cx="3174749" cy="12858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